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068" r:id="rId4"/>
  </p:sldMasterIdLst>
  <p:notesMasterIdLst>
    <p:notesMasterId r:id="rId37"/>
  </p:notesMasterIdLst>
  <p:handoutMasterIdLst>
    <p:handoutMasterId r:id="rId38"/>
  </p:handoutMasterIdLst>
  <p:sldIdLst>
    <p:sldId id="258" r:id="rId5"/>
    <p:sldId id="256" r:id="rId6"/>
    <p:sldId id="259" r:id="rId7"/>
    <p:sldId id="260" r:id="rId8"/>
    <p:sldId id="261" r:id="rId9"/>
    <p:sldId id="2147479704" r:id="rId10"/>
    <p:sldId id="272" r:id="rId11"/>
    <p:sldId id="262" r:id="rId12"/>
    <p:sldId id="285" r:id="rId13"/>
    <p:sldId id="263" r:id="rId14"/>
    <p:sldId id="284" r:id="rId15"/>
    <p:sldId id="271" r:id="rId16"/>
    <p:sldId id="275" r:id="rId17"/>
    <p:sldId id="278" r:id="rId18"/>
    <p:sldId id="274" r:id="rId19"/>
    <p:sldId id="273" r:id="rId20"/>
    <p:sldId id="265" r:id="rId21"/>
    <p:sldId id="279" r:id="rId22"/>
    <p:sldId id="280" r:id="rId23"/>
    <p:sldId id="266" r:id="rId24"/>
    <p:sldId id="267" r:id="rId25"/>
    <p:sldId id="281" r:id="rId26"/>
    <p:sldId id="282" r:id="rId27"/>
    <p:sldId id="268" r:id="rId28"/>
    <p:sldId id="269" r:id="rId29"/>
    <p:sldId id="270" r:id="rId30"/>
    <p:sldId id="283" r:id="rId31"/>
    <p:sldId id="2147483647" r:id="rId32"/>
    <p:sldId id="2134805434" r:id="rId33"/>
    <p:sldId id="264" r:id="rId34"/>
    <p:sldId id="277" r:id="rId35"/>
    <p:sldId id="276"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ção do curso" id="{12FEF065-B3A6-4543-940D-FBE533E61D6D}">
          <p14:sldIdLst>
            <p14:sldId id="258"/>
            <p14:sldId id="256"/>
          </p14:sldIdLst>
        </p14:section>
        <p14:section name="Sessão principal" id="{5596754D-FF73-4CAE-B8D4-DBC593DDF241}">
          <p14:sldIdLst>
            <p14:sldId id="259"/>
            <p14:sldId id="260"/>
            <p14:sldId id="261"/>
            <p14:sldId id="2147479704"/>
            <p14:sldId id="272"/>
            <p14:sldId id="262"/>
            <p14:sldId id="285"/>
            <p14:sldId id="263"/>
            <p14:sldId id="284"/>
            <p14:sldId id="271"/>
            <p14:sldId id="275"/>
            <p14:sldId id="278"/>
            <p14:sldId id="274"/>
            <p14:sldId id="273"/>
            <p14:sldId id="265"/>
            <p14:sldId id="279"/>
            <p14:sldId id="280"/>
            <p14:sldId id="266"/>
            <p14:sldId id="267"/>
            <p14:sldId id="281"/>
            <p14:sldId id="282"/>
            <p14:sldId id="268"/>
            <p14:sldId id="269"/>
            <p14:sldId id="270"/>
            <p14:sldId id="283"/>
            <p14:sldId id="2147483647"/>
            <p14:sldId id="2134805434"/>
            <p14:sldId id="264"/>
            <p14:sldId id="277"/>
            <p14:sldId id="276"/>
          </p14:sldIdLst>
        </p14:section>
        <p14:section name="Conclusão" id="{80DCB41F-D5A1-425B-8073-1AED09A6F3FE}">
          <p14:sldIdLst/>
        </p14:section>
      </p14:sectionLst>
    </p:ext>
    <p:ext uri="{EFAFB233-063F-42B5-8137-9DF3F51BA10A}">
      <p15:sldGuideLst xmlns:p15="http://schemas.microsoft.com/office/powerpoint/2012/main">
        <p15:guide id="1" pos="4224" userDrawn="1">
          <p15:clr>
            <a:srgbClr val="A4A3A4"/>
          </p15:clr>
        </p15:guide>
        <p15:guide id="2" orient="horz" pos="2160">
          <p15:clr>
            <a:srgbClr val="A4A3A4"/>
          </p15:clr>
        </p15:guide>
        <p15:guide id="3" pos="584" userDrawn="1">
          <p15:clr>
            <a:srgbClr val="A4A3A4"/>
          </p15:clr>
        </p15:guide>
        <p15:guide id="5" pos="295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3F5"/>
    <a:srgbClr val="E7E6E1"/>
    <a:srgbClr val="F0F0F0"/>
    <a:srgbClr val="743A1E"/>
    <a:srgbClr val="F7F6F7"/>
    <a:srgbClr val="275272"/>
    <a:srgbClr val="F1F0F2"/>
    <a:srgbClr val="F2F2F2"/>
    <a:srgbClr val="F2F1F2"/>
    <a:srgbClr val="FBED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1AF92D-20DE-4365-A6B3-8F91894A9731}" v="3" dt="2025-02-14T21:31:54.8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5795" autoAdjust="0"/>
    <p:restoredTop sz="94660"/>
  </p:normalViewPr>
  <p:slideViewPr>
    <p:cSldViewPr snapToGrid="0">
      <p:cViewPr>
        <p:scale>
          <a:sx n="100" d="100"/>
          <a:sy n="100" d="100"/>
        </p:scale>
        <p:origin x="2126" y="542"/>
      </p:cViewPr>
      <p:guideLst>
        <p:guide pos="4224"/>
        <p:guide orient="horz" pos="2160"/>
        <p:guide pos="584"/>
        <p:guide pos="295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F688454-C025-467B-BC07-324D7250F171}" type="datetime8">
              <a:rPr lang="en-US" smtClean="0">
                <a:latin typeface="Segoe UI" pitchFamily="34" charset="0"/>
              </a:rPr>
              <a:t>3/13/2025 10:23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ECC9B7F-56AD-4C6E-9C09-59539C8F5498}" type="datetime8">
              <a:rPr lang="en-US" smtClean="0"/>
              <a:t>3/13/2025 10:23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5D67BBB6-3EE9-468B-880F-B9763807E13F}" type="datetime8">
              <a:rPr lang="en-US" smtClean="0"/>
              <a:t>3/13/2025 10:23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
        <p:nvSpPr>
          <p:cNvPr id="8" name="Footer Placeholder 7">
            <a:extLst>
              <a:ext uri="{FF2B5EF4-FFF2-40B4-BE49-F238E27FC236}">
                <a16:creationId xmlns:a16="http://schemas.microsoft.com/office/drawing/2014/main" id="{D346DCCE-FE69-0189-445A-E438221C153E}"/>
              </a:ext>
            </a:extLst>
          </p:cNvPr>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Todos os direitos reservados.</a:t>
            </a:r>
          </a:p>
        </p:txBody>
      </p:sp>
    </p:spTree>
    <p:extLst>
      <p:ext uri="{BB962C8B-B14F-4D97-AF65-F5344CB8AC3E}">
        <p14:creationId xmlns:p14="http://schemas.microsoft.com/office/powerpoint/2010/main" val="1871394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99948CA5-7F2F-4370-8ABC-0E48D0595019}" type="datetime8">
              <a:rPr lang="en-US" smtClean="0"/>
              <a:t>3/13/2025 10:23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
        <p:nvSpPr>
          <p:cNvPr id="8" name="Footer Placeholder 7">
            <a:extLst>
              <a:ext uri="{FF2B5EF4-FFF2-40B4-BE49-F238E27FC236}">
                <a16:creationId xmlns:a16="http://schemas.microsoft.com/office/drawing/2014/main" id="{C49F1140-CF31-5F58-4F7C-F3FC9BD74C83}"/>
              </a:ext>
            </a:extLst>
          </p:cNvPr>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Todos os direitos reservados.</a:t>
            </a:r>
          </a:p>
        </p:txBody>
      </p:sp>
    </p:spTree>
    <p:extLst>
      <p:ext uri="{BB962C8B-B14F-4D97-AF65-F5344CB8AC3E}">
        <p14:creationId xmlns:p14="http://schemas.microsoft.com/office/powerpoint/2010/main" val="133486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pt-BR" sz="900"/>
              <a:t>Esta imagem foi criada no Copilot com o Microsoft Designer usando as palavras à esquerda.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pt-BR" sz="900"/>
              <a:t>Por que você acha que as palavras estão escritas com erros ortográficos?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pt-BR" sz="900"/>
              <a:t>Resposta do Copiloto:</a:t>
            </a:r>
          </a:p>
          <a:p>
            <a:pPr algn="l"/>
            <a:r>
              <a:rPr lang="pt-BR" b="0" i="0">
                <a:solidFill>
                  <a:srgbClr val="242424"/>
                </a:solidFill>
                <a:effectLst/>
                <a:latin typeface="Segoe UI" panose="020B0502040204020203" pitchFamily="34" charset="0"/>
              </a:rPr>
              <a:t>as palavras com erros ortográficos nas imagens provavelmente se devem às limitações do modelo de geração de imagens. Às vezes, esses modelos têm dificuldade para renderizar texto com precisão, especialmente ao criar imagens complexas ou artísticas.</a:t>
            </a:r>
          </a:p>
          <a:p>
            <a:pPr algn="l"/>
            <a:endParaRPr lang="en-US" b="0" i="0">
              <a:solidFill>
                <a:srgbClr val="242424"/>
              </a:solidFill>
              <a:effectLst/>
              <a:latin typeface="Segoe UI" panose="020B0502040204020203" pitchFamily="34" charset="0"/>
            </a:endParaRPr>
          </a:p>
          <a:p>
            <a:pPr algn="l"/>
            <a:r>
              <a:rPr lang="pt-BR" b="0" i="0">
                <a:solidFill>
                  <a:srgbClr val="242424"/>
                </a:solidFill>
                <a:effectLst/>
                <a:latin typeface="Segoe UI" panose="020B0502040204020203" pitchFamily="34" charset="0"/>
              </a:rPr>
              <a:t>Se precisar explicar isso para outras pessoas, você pode dizer que a geração da imagem focou os elementos visuais e temáticos, não a precisão do texto. O objetivo principal era capturar a essência de um designer talentoso, criando experiências mágicas. Caso precise de ajustes ou mais ajuda, é só me avisar!</a:t>
            </a:r>
          </a:p>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2BC5C072-4801-425D-A948-E877DF0AEEDA}" type="datetime8">
              <a:rPr lang="en-US" smtClean="0"/>
              <a:t>3/13/2025 10:23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
        <p:nvSpPr>
          <p:cNvPr id="8" name="Footer Placeholder 7">
            <a:extLst>
              <a:ext uri="{FF2B5EF4-FFF2-40B4-BE49-F238E27FC236}">
                <a16:creationId xmlns:a16="http://schemas.microsoft.com/office/drawing/2014/main" id="{A88BB9A2-7269-2149-DC57-D5CF44994638}"/>
              </a:ext>
            </a:extLst>
          </p:cNvPr>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Todos os direitos reservados.</a:t>
            </a:r>
          </a:p>
        </p:txBody>
      </p:sp>
    </p:spTree>
    <p:extLst>
      <p:ext uri="{BB962C8B-B14F-4D97-AF65-F5344CB8AC3E}">
        <p14:creationId xmlns:p14="http://schemas.microsoft.com/office/powerpoint/2010/main" val="17449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i="0">
                <a:solidFill>
                  <a:srgbClr val="242424"/>
                </a:solidFill>
                <a:effectLst/>
                <a:latin typeface="Segoe UI" panose="020B0502040204020203" pitchFamily="34" charset="0"/>
              </a:rPr>
              <a:t> "Mad Libs®" é uma marca registrada do Penguin Group (USA) Inc. Esta menção não implica em endosso ou afiliação com o proprietário da marca e é utilizada apenas para fins educacionais. </a:t>
            </a:r>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E22E52AB-2232-448E-AE14-8D4F8CCE94CF}" type="datetime8">
              <a:rPr lang="en-US" smtClean="0"/>
              <a:t>3/13/2025 10:23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
        <p:nvSpPr>
          <p:cNvPr id="8" name="Footer Placeholder 7">
            <a:extLst>
              <a:ext uri="{FF2B5EF4-FFF2-40B4-BE49-F238E27FC236}">
                <a16:creationId xmlns:a16="http://schemas.microsoft.com/office/drawing/2014/main" id="{6F2BE37C-486E-8219-196C-CF1ACAA0F418}"/>
              </a:ext>
            </a:extLst>
          </p:cNvPr>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Todos os direitos reservados.</a:t>
            </a:r>
          </a:p>
        </p:txBody>
      </p:sp>
    </p:spTree>
    <p:extLst>
      <p:ext uri="{BB962C8B-B14F-4D97-AF65-F5344CB8AC3E}">
        <p14:creationId xmlns:p14="http://schemas.microsoft.com/office/powerpoint/2010/main" val="212962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DC6328BF-226A-46F6-AD7F-D7D2C321883E}" type="datetime8">
              <a:rPr lang="en-US" smtClean="0"/>
              <a:t>3/13/2025 10:23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
        <p:nvSpPr>
          <p:cNvPr id="8" name="Footer Placeholder 7">
            <a:extLst>
              <a:ext uri="{FF2B5EF4-FFF2-40B4-BE49-F238E27FC236}">
                <a16:creationId xmlns:a16="http://schemas.microsoft.com/office/drawing/2014/main" id="{4D2E6218-5FA0-2B9D-1A1A-C6ED3201D6FD}"/>
              </a:ext>
            </a:extLst>
          </p:cNvPr>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Todos os direitos reservados.</a:t>
            </a:r>
          </a:p>
        </p:txBody>
      </p:sp>
    </p:spTree>
    <p:extLst>
      <p:ext uri="{BB962C8B-B14F-4D97-AF65-F5344CB8AC3E}">
        <p14:creationId xmlns:p14="http://schemas.microsoft.com/office/powerpoint/2010/main" val="2272445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602A9862-378B-491B-8D7F-A5E100612BAD}" type="datetime8">
              <a:rPr lang="en-US" smtClean="0"/>
              <a:t>3/13/2025 10:23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
        <p:nvSpPr>
          <p:cNvPr id="8" name="Footer Placeholder 7">
            <a:extLst>
              <a:ext uri="{FF2B5EF4-FFF2-40B4-BE49-F238E27FC236}">
                <a16:creationId xmlns:a16="http://schemas.microsoft.com/office/drawing/2014/main" id="{1545ABA6-4AF3-A207-CD32-D45972E0BB65}"/>
              </a:ext>
            </a:extLst>
          </p:cNvPr>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Todos os direitos reservados.</a:t>
            </a:r>
          </a:p>
        </p:txBody>
      </p:sp>
    </p:spTree>
    <p:extLst>
      <p:ext uri="{BB962C8B-B14F-4D97-AF65-F5344CB8AC3E}">
        <p14:creationId xmlns:p14="http://schemas.microsoft.com/office/powerpoint/2010/main" val="6515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5DA17C3E-AEDD-4BD2-957E-32EDC4C87053}" type="datetime8">
              <a:rPr lang="en-US" smtClean="0"/>
              <a:t>3/13/2025 10:23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
        <p:nvSpPr>
          <p:cNvPr id="8" name="Footer Placeholder 7">
            <a:extLst>
              <a:ext uri="{FF2B5EF4-FFF2-40B4-BE49-F238E27FC236}">
                <a16:creationId xmlns:a16="http://schemas.microsoft.com/office/drawing/2014/main" id="{A32E0E5B-3027-8C40-3A43-58BF86643981}"/>
              </a:ext>
            </a:extLst>
          </p:cNvPr>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Todos os direitos reservados.</a:t>
            </a:r>
          </a:p>
        </p:txBody>
      </p:sp>
    </p:spTree>
    <p:extLst>
      <p:ext uri="{BB962C8B-B14F-4D97-AF65-F5344CB8AC3E}">
        <p14:creationId xmlns:p14="http://schemas.microsoft.com/office/powerpoint/2010/main" val="2483768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F57B4-DAC2-30ED-B900-9C3DF8088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5AECA-5E0F-12A2-84C2-CDB349CA5B1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7871A6E-4FA5-D56F-2149-A8B2FD17EEAC}"/>
              </a:ext>
            </a:extLst>
          </p:cNvPr>
          <p:cNvSpPr>
            <a:spLocks noGrp="1"/>
          </p:cNvSpPr>
          <p:nvPr>
            <p:ph type="body" sz="quarter" idx="3"/>
          </p:nvPr>
        </p:nvSpPr>
        <p:spPr/>
        <p:txBody>
          <a:bodyPr/>
          <a:lstStyle/>
          <a:p>
            <a:r>
              <a:rPr lang="pt-BR" i="1"/>
              <a:t>Incentive todos os alunos a compartilhar seus resultados e a discutir as técnicas de prompt que consideraram eficazes.</a:t>
            </a:r>
          </a:p>
        </p:txBody>
      </p:sp>
      <p:sp>
        <p:nvSpPr>
          <p:cNvPr id="4" name="Slide Number Placeholder 3">
            <a:extLst>
              <a:ext uri="{FF2B5EF4-FFF2-40B4-BE49-F238E27FC236}">
                <a16:creationId xmlns:a16="http://schemas.microsoft.com/office/drawing/2014/main" id="{BAA66B29-321E-8BDA-AE19-C217B45CEB3A}"/>
              </a:ext>
            </a:extLst>
          </p:cNvPr>
          <p:cNvSpPr>
            <a:spLocks noGrp="1"/>
          </p:cNvSpPr>
          <p:nvPr>
            <p:ph type="sldNum" sz="quarter" idx="5"/>
          </p:nvPr>
        </p:nvSpPr>
        <p:spPr/>
      </p:sp>
      <p:sp>
        <p:nvSpPr>
          <p:cNvPr id="5" name="Footer Placeholder 4">
            <a:extLst>
              <a:ext uri="{FF2B5EF4-FFF2-40B4-BE49-F238E27FC236}">
                <a16:creationId xmlns:a16="http://schemas.microsoft.com/office/drawing/2014/main" id="{07A520A6-9CA3-DBE0-F9CB-4E87A202C07E}"/>
              </a:ext>
            </a:extLst>
          </p:cNvPr>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Todos os direitos reservados.</a:t>
            </a:r>
          </a:p>
        </p:txBody>
      </p:sp>
    </p:spTree>
    <p:extLst>
      <p:ext uri="{BB962C8B-B14F-4D97-AF65-F5344CB8AC3E}">
        <p14:creationId xmlns:p14="http://schemas.microsoft.com/office/powerpoint/2010/main" val="3280442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pt-BR" b="0" i="1">
                <a:solidFill>
                  <a:srgbClr val="161616"/>
                </a:solidFill>
                <a:effectLst/>
                <a:highlight>
                  <a:srgbClr val="FFFFFF"/>
                </a:highlight>
                <a:latin typeface="Segoe UI" panose="020B0502040204020203" pitchFamily="34" charset="0"/>
              </a:rPr>
              <a:t>Dê aos alunos alguns minutos para considerar cada pergunta. Em seguida, use as animações no slide para revelar as respostas corretas</a:t>
            </a:r>
          </a:p>
          <a:p>
            <a:pPr algn="l"/>
            <a:endParaRPr lang="en-GB" b="0" i="0">
              <a:solidFill>
                <a:srgbClr val="161616"/>
              </a:solidFill>
              <a:effectLst/>
              <a:highlight>
                <a:srgbClr val="FFFFFF"/>
              </a:highligh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9177CD65-41C2-4EA8-879E-11EBCA8A5396}" type="datetime8">
              <a:rPr lang="en-US" smtClean="0"/>
              <a:t>3/13/2025 10:23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
        <p:nvSpPr>
          <p:cNvPr id="8" name="Footer Placeholder 7">
            <a:extLst>
              <a:ext uri="{FF2B5EF4-FFF2-40B4-BE49-F238E27FC236}">
                <a16:creationId xmlns:a16="http://schemas.microsoft.com/office/drawing/2014/main" id="{AA758026-F907-0F2A-096D-02CB24A44AB3}"/>
              </a:ext>
            </a:extLst>
          </p:cNvPr>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Todos os direitos reservados.</a:t>
            </a:r>
          </a:p>
        </p:txBody>
      </p:sp>
    </p:spTree>
    <p:extLst>
      <p:ext uri="{BB962C8B-B14F-4D97-AF65-F5344CB8AC3E}">
        <p14:creationId xmlns:p14="http://schemas.microsoft.com/office/powerpoint/2010/main" val="1278176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08F9CF70-F1B7-40BF-A2CD-14E753EA6C88}" type="datetime8">
              <a:rPr lang="en-US" smtClean="0"/>
              <a:t>3/13/2025 10:23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
        <p:nvSpPr>
          <p:cNvPr id="8" name="Footer Placeholder 7">
            <a:extLst>
              <a:ext uri="{FF2B5EF4-FFF2-40B4-BE49-F238E27FC236}">
                <a16:creationId xmlns:a16="http://schemas.microsoft.com/office/drawing/2014/main" id="{732F946D-DCFC-0868-3FD1-38962D90F9AD}"/>
              </a:ext>
            </a:extLst>
          </p:cNvPr>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Todos os direitos reservados.</a:t>
            </a:r>
          </a:p>
        </p:txBody>
      </p:sp>
    </p:spTree>
    <p:extLst>
      <p:ext uri="{BB962C8B-B14F-4D97-AF65-F5344CB8AC3E}">
        <p14:creationId xmlns:p14="http://schemas.microsoft.com/office/powerpoint/2010/main" val="2355055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48799BA5-18CF-4BD0-A1A1-A6CA79D7ACB4}" type="datetime8">
              <a:rPr lang="en-US" smtClean="0"/>
              <a:t>3/13/2025 10:23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
        <p:nvSpPr>
          <p:cNvPr id="8" name="Footer Placeholder 7">
            <a:extLst>
              <a:ext uri="{FF2B5EF4-FFF2-40B4-BE49-F238E27FC236}">
                <a16:creationId xmlns:a16="http://schemas.microsoft.com/office/drawing/2014/main" id="{F2F16012-5AEF-1B73-7192-0D4239EF73D2}"/>
              </a:ext>
            </a:extLst>
          </p:cNvPr>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Todos os direitos reservados.</a:t>
            </a:r>
          </a:p>
        </p:txBody>
      </p:sp>
    </p:spTree>
    <p:extLst>
      <p:ext uri="{BB962C8B-B14F-4D97-AF65-F5344CB8AC3E}">
        <p14:creationId xmlns:p14="http://schemas.microsoft.com/office/powerpoint/2010/main" val="406203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FEF98293-FA0C-4065-A7D8-2ED874BE9910}" type="datetime8">
              <a:rPr lang="en-US" smtClean="0"/>
              <a:t>3/13/2025 10:23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
        <p:nvSpPr>
          <p:cNvPr id="8" name="Footer Placeholder 7">
            <a:extLst>
              <a:ext uri="{FF2B5EF4-FFF2-40B4-BE49-F238E27FC236}">
                <a16:creationId xmlns:a16="http://schemas.microsoft.com/office/drawing/2014/main" id="{16F704B8-E545-8B05-5992-8E8AF68930C0}"/>
              </a:ext>
            </a:extLst>
          </p:cNvPr>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Todos os direitos reservados.</a:t>
            </a:r>
          </a:p>
        </p:txBody>
      </p:sp>
    </p:spTree>
    <p:extLst>
      <p:ext uri="{BB962C8B-B14F-4D97-AF65-F5344CB8AC3E}">
        <p14:creationId xmlns:p14="http://schemas.microsoft.com/office/powerpoint/2010/main" val="2510859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FCC59DB1-4292-494F-B4DE-5DBB22FA12F6}" type="datetime8">
              <a:rPr lang="en-US" smtClean="0"/>
              <a:t>3/13/2025 10:23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
        <p:nvSpPr>
          <p:cNvPr id="8" name="Footer Placeholder 7">
            <a:extLst>
              <a:ext uri="{FF2B5EF4-FFF2-40B4-BE49-F238E27FC236}">
                <a16:creationId xmlns:a16="http://schemas.microsoft.com/office/drawing/2014/main" id="{F2C20375-68C2-6384-9227-A85D8C945353}"/>
              </a:ext>
            </a:extLst>
          </p:cNvPr>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Todos os direitos reservados.</a:t>
            </a:r>
          </a:p>
        </p:txBody>
      </p:sp>
    </p:spTree>
    <p:extLst>
      <p:ext uri="{BB962C8B-B14F-4D97-AF65-F5344CB8AC3E}">
        <p14:creationId xmlns:p14="http://schemas.microsoft.com/office/powerpoint/2010/main" val="1730163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B2E9658F-668D-484A-AFF1-1DFD3ED278CB}" type="datetime8">
              <a:rPr lang="en-US" smtClean="0"/>
              <a:t>3/13/2025 10:23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
        <p:nvSpPr>
          <p:cNvPr id="8" name="Footer Placeholder 7">
            <a:extLst>
              <a:ext uri="{FF2B5EF4-FFF2-40B4-BE49-F238E27FC236}">
                <a16:creationId xmlns:a16="http://schemas.microsoft.com/office/drawing/2014/main" id="{E7522D10-B368-FF01-4B72-3C68F333846B}"/>
              </a:ext>
            </a:extLst>
          </p:cNvPr>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Todos os direitos reservados.</a:t>
            </a:r>
          </a:p>
        </p:txBody>
      </p:sp>
    </p:spTree>
    <p:extLst>
      <p:ext uri="{BB962C8B-B14F-4D97-AF65-F5344CB8AC3E}">
        <p14:creationId xmlns:p14="http://schemas.microsoft.com/office/powerpoint/2010/main" val="1952649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A83C29D9-C969-444B-9E68-96704D65543A}" type="datetime8">
              <a:rPr lang="en-US" smtClean="0"/>
              <a:t>3/13/2025 10:23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
        <p:nvSpPr>
          <p:cNvPr id="8" name="Footer Placeholder 7">
            <a:extLst>
              <a:ext uri="{FF2B5EF4-FFF2-40B4-BE49-F238E27FC236}">
                <a16:creationId xmlns:a16="http://schemas.microsoft.com/office/drawing/2014/main" id="{AC44595F-3317-DC91-227C-9EAA73049127}"/>
              </a:ext>
            </a:extLst>
          </p:cNvPr>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Todos os direitos reservados.</a:t>
            </a:r>
          </a:p>
        </p:txBody>
      </p:sp>
    </p:spTree>
    <p:extLst>
      <p:ext uri="{BB962C8B-B14F-4D97-AF65-F5344CB8AC3E}">
        <p14:creationId xmlns:p14="http://schemas.microsoft.com/office/powerpoint/2010/main" val="3359122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4C9BC4C1-68B6-48F7-8DC1-0BCCCCFFC15D}" type="datetime8">
              <a:rPr lang="en-US" smtClean="0"/>
              <a:t>3/13/2025 10:23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
        <p:nvSpPr>
          <p:cNvPr id="8" name="Footer Placeholder 7">
            <a:extLst>
              <a:ext uri="{FF2B5EF4-FFF2-40B4-BE49-F238E27FC236}">
                <a16:creationId xmlns:a16="http://schemas.microsoft.com/office/drawing/2014/main" id="{680375E1-F66E-4831-42FA-97BD1F1B08F4}"/>
              </a:ext>
            </a:extLst>
          </p:cNvPr>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Todos os direitos reservados.</a:t>
            </a:r>
          </a:p>
        </p:txBody>
      </p:sp>
    </p:spTree>
    <p:extLst>
      <p:ext uri="{BB962C8B-B14F-4D97-AF65-F5344CB8AC3E}">
        <p14:creationId xmlns:p14="http://schemas.microsoft.com/office/powerpoint/2010/main" val="1329599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1A9F1CEC-012C-45B3-976D-92CF74006199}" type="datetime8">
              <a:rPr lang="en-US" smtClean="0"/>
              <a:t>3/13/2025 10:23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
        <p:nvSpPr>
          <p:cNvPr id="8" name="Footer Placeholder 7">
            <a:extLst>
              <a:ext uri="{FF2B5EF4-FFF2-40B4-BE49-F238E27FC236}">
                <a16:creationId xmlns:a16="http://schemas.microsoft.com/office/drawing/2014/main" id="{67C8E9EC-D11E-A01F-781D-57F3A5ADEBA9}"/>
              </a:ext>
            </a:extLst>
          </p:cNvPr>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Todos os direitos reservados.</a:t>
            </a:r>
          </a:p>
        </p:txBody>
      </p:sp>
    </p:spTree>
    <p:extLst>
      <p:ext uri="{BB962C8B-B14F-4D97-AF65-F5344CB8AC3E}">
        <p14:creationId xmlns:p14="http://schemas.microsoft.com/office/powerpoint/2010/main" val="1819926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A4E78D18-8F9A-41A0-B663-80C2F72EB9C1}" type="datetime8">
              <a:rPr lang="en-US" smtClean="0"/>
              <a:t>3/13/2025 10:23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
        <p:nvSpPr>
          <p:cNvPr id="8" name="Footer Placeholder 7">
            <a:extLst>
              <a:ext uri="{FF2B5EF4-FFF2-40B4-BE49-F238E27FC236}">
                <a16:creationId xmlns:a16="http://schemas.microsoft.com/office/drawing/2014/main" id="{BC51279A-521A-ECF2-703C-37023F693BA4}"/>
              </a:ext>
            </a:extLst>
          </p:cNvPr>
          <p:cNvSpPr>
            <a:spLocks noGrp="1"/>
          </p:cNvSpPr>
          <p:nvPr>
            <p:ph type="ftr" sz="quarter" idx="4"/>
          </p:nvPr>
        </p:nvSpPr>
        <p:spPr/>
        <p:txBody>
          <a:bodyPr/>
          <a:lstStyle/>
          <a:p>
            <a:pPr defTabSz="914099" eaLnBrk="0" hangingPunct="0"/>
            <a:r>
              <a:rPr lang="pt-BR"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Todos os direitos reservados.</a:t>
            </a:r>
          </a:p>
        </p:txBody>
      </p:sp>
    </p:spTree>
    <p:extLst>
      <p:ext uri="{BB962C8B-B14F-4D97-AF65-F5344CB8AC3E}">
        <p14:creationId xmlns:p14="http://schemas.microsoft.com/office/powerpoint/2010/main" val="22441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8.jpeg"/><Relationship Id="rId4" Type="http://schemas.openxmlformats.org/officeDocument/2006/relationships/image" Target="../media/image15.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Microsoft Learn&#10;Spark possibility">
            <a:extLst>
              <a:ext uri="{FF2B5EF4-FFF2-40B4-BE49-F238E27FC236}">
                <a16:creationId xmlns:a16="http://schemas.microsoft.com/office/drawing/2014/main" id="{5DD74BAF-F737-DF24-4119-69612D6CEE2E}"/>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7"/>
          </a:xfrm>
          <a:prstGeom prst="rect">
            <a:avLst/>
          </a:prstGeom>
        </p:spPr>
      </p:pic>
    </p:spTree>
    <p:extLst>
      <p:ext uri="{BB962C8B-B14F-4D97-AF65-F5344CB8AC3E}">
        <p14:creationId xmlns:p14="http://schemas.microsoft.com/office/powerpoint/2010/main" val="354274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8360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4051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7" name="Text Placeholder 3">
            <a:extLst>
              <a:ext uri="{FF2B5EF4-FFF2-40B4-BE49-F238E27FC236}">
                <a16:creationId xmlns:a16="http://schemas.microsoft.com/office/drawing/2014/main" id="{86F2E5AA-B8E1-2D99-BFF6-55964406C169}"/>
              </a:ext>
            </a:extLst>
          </p:cNvPr>
          <p:cNvSpPr>
            <a:spLocks noGrp="1"/>
          </p:cNvSpPr>
          <p:nvPr>
            <p:ph type="body" sz="quarter" idx="10" hasCustomPrompt="1"/>
          </p:nvPr>
        </p:nvSpPr>
        <p:spPr>
          <a:xfrm>
            <a:off x="584200" y="1961079"/>
            <a:ext cx="11018521"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8" name="Text Placeholder 4">
            <a:extLst>
              <a:ext uri="{FF2B5EF4-FFF2-40B4-BE49-F238E27FC236}">
                <a16:creationId xmlns:a16="http://schemas.microsoft.com/office/drawing/2014/main" id="{24F7BF36-6F86-1AAC-B730-8494CAF9A2B5}"/>
              </a:ext>
            </a:extLst>
          </p:cNvPr>
          <p:cNvSpPr>
            <a:spLocks noGrp="1"/>
          </p:cNvSpPr>
          <p:nvPr>
            <p:ph type="body" sz="quarter" idx="11" hasCustomPrompt="1"/>
          </p:nvPr>
        </p:nvSpPr>
        <p:spPr>
          <a:xfrm>
            <a:off x="584200" y="3075739"/>
            <a:ext cx="11018521" cy="220510"/>
          </a:xfrm>
          <a:prstGeom prst="rect">
            <a:avLst/>
          </a:prstGeom>
        </p:spPr>
        <p:txBody>
          <a:bodyPr lIns="0" tIns="0" rIns="0" bIns="0"/>
          <a:lstStyle>
            <a:lvl1pPr marL="0" indent="0">
              <a:lnSpc>
                <a:spcPts val="1800"/>
              </a:lnSpc>
              <a:spcBef>
                <a:spcPts val="0"/>
              </a:spcBef>
              <a:buNone/>
              <a:defRPr sz="1400" b="0" spc="0">
                <a:solidFill>
                  <a:schemeClr val="accent1"/>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9" name="Text Placeholder 6">
            <a:extLst>
              <a:ext uri="{FF2B5EF4-FFF2-40B4-BE49-F238E27FC236}">
                <a16:creationId xmlns:a16="http://schemas.microsoft.com/office/drawing/2014/main" id="{345546AD-A5A5-3F3C-BA37-4B19AEF2A5DB}"/>
              </a:ext>
            </a:extLst>
          </p:cNvPr>
          <p:cNvSpPr>
            <a:spLocks noGrp="1"/>
          </p:cNvSpPr>
          <p:nvPr>
            <p:ph type="body" sz="quarter" idx="14" hasCustomPrompt="1"/>
          </p:nvPr>
        </p:nvSpPr>
        <p:spPr>
          <a:xfrm>
            <a:off x="584200" y="4593491"/>
            <a:ext cx="11018521"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0" name="Text Placeholder 3">
            <a:extLst>
              <a:ext uri="{FF2B5EF4-FFF2-40B4-BE49-F238E27FC236}">
                <a16:creationId xmlns:a16="http://schemas.microsoft.com/office/drawing/2014/main" id="{90ACF05F-2419-331C-73AA-1456DD524AFE}"/>
              </a:ext>
            </a:extLst>
          </p:cNvPr>
          <p:cNvSpPr>
            <a:spLocks noGrp="1"/>
          </p:cNvSpPr>
          <p:nvPr>
            <p:ph type="body" sz="quarter" idx="24" hasCustomPrompt="1"/>
          </p:nvPr>
        </p:nvSpPr>
        <p:spPr>
          <a:xfrm>
            <a:off x="582338" y="4385524"/>
            <a:ext cx="11018521"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11" name="Text Placeholder 4">
            <a:extLst>
              <a:ext uri="{FF2B5EF4-FFF2-40B4-BE49-F238E27FC236}">
                <a16:creationId xmlns:a16="http://schemas.microsoft.com/office/drawing/2014/main" id="{F10E3B9C-87B7-FCD5-21F0-3C1505450B59}"/>
              </a:ext>
            </a:extLst>
          </p:cNvPr>
          <p:cNvSpPr>
            <a:spLocks noGrp="1"/>
          </p:cNvSpPr>
          <p:nvPr>
            <p:ph type="body" sz="quarter" idx="18" hasCustomPrompt="1"/>
          </p:nvPr>
        </p:nvSpPr>
        <p:spPr>
          <a:xfrm>
            <a:off x="582338" y="3385527"/>
            <a:ext cx="11018521"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3918721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4F3F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89" y="2030760"/>
            <a:ext cx="9570435" cy="307777"/>
          </a:xfrm>
        </p:spPr>
        <p:txBody>
          <a:bodyPr wrap="square">
            <a:spAutoFit/>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endParaRPr lang="en-US"/>
          </a:p>
        </p:txBody>
      </p:sp>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58608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5928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7749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894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54419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5828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24">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20" name="Text Placeholder 4">
            <a:extLst>
              <a:ext uri="{FF2B5EF4-FFF2-40B4-BE49-F238E27FC236}">
                <a16:creationId xmlns:a16="http://schemas.microsoft.com/office/drawing/2014/main" id="{8AB7BB6A-65B6-AEC7-836B-8D35242275AF}"/>
              </a:ext>
            </a:extLst>
          </p:cNvPr>
          <p:cNvSpPr>
            <a:spLocks noGrp="1"/>
          </p:cNvSpPr>
          <p:nvPr>
            <p:ph type="body" sz="quarter" idx="17" hasCustomPrompt="1"/>
          </p:nvPr>
        </p:nvSpPr>
        <p:spPr>
          <a:xfrm>
            <a:off x="582877"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FB0535AF-BE85-1E67-DD92-E38C21AF7E8C}"/>
              </a:ext>
            </a:extLst>
          </p:cNvPr>
          <p:cNvSpPr>
            <a:spLocks noGrp="1"/>
          </p:cNvSpPr>
          <p:nvPr>
            <p:ph type="body" sz="quarter" idx="18" hasCustomPrompt="1"/>
          </p:nvPr>
        </p:nvSpPr>
        <p:spPr>
          <a:xfrm>
            <a:off x="437134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8E1F9237-EE15-C9FE-E0CA-3A37C93F9063}"/>
              </a:ext>
            </a:extLst>
          </p:cNvPr>
          <p:cNvSpPr>
            <a:spLocks noGrp="1"/>
          </p:cNvSpPr>
          <p:nvPr>
            <p:ph type="body" sz="quarter" idx="19" hasCustomPrompt="1"/>
          </p:nvPr>
        </p:nvSpPr>
        <p:spPr>
          <a:xfrm>
            <a:off x="813655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6" name="Text Placeholder 4">
            <a:extLst>
              <a:ext uri="{FF2B5EF4-FFF2-40B4-BE49-F238E27FC236}">
                <a16:creationId xmlns:a16="http://schemas.microsoft.com/office/drawing/2014/main" id="{775241E4-9061-8DB7-2B87-BA0CCA011ACE}"/>
              </a:ext>
            </a:extLst>
          </p:cNvPr>
          <p:cNvSpPr>
            <a:spLocks noGrp="1"/>
          </p:cNvSpPr>
          <p:nvPr>
            <p:ph type="body" sz="quarter" idx="11" hasCustomPrompt="1"/>
          </p:nvPr>
        </p:nvSpPr>
        <p:spPr>
          <a:xfrm>
            <a:off x="582877"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7" name="Text Placeholder 4">
            <a:extLst>
              <a:ext uri="{FF2B5EF4-FFF2-40B4-BE49-F238E27FC236}">
                <a16:creationId xmlns:a16="http://schemas.microsoft.com/office/drawing/2014/main" id="{82D1AEC7-7020-CBA4-58E1-0D75BA2EF496}"/>
              </a:ext>
            </a:extLst>
          </p:cNvPr>
          <p:cNvSpPr>
            <a:spLocks noGrp="1"/>
          </p:cNvSpPr>
          <p:nvPr>
            <p:ph type="body" sz="quarter" idx="12" hasCustomPrompt="1"/>
          </p:nvPr>
        </p:nvSpPr>
        <p:spPr>
          <a:xfrm>
            <a:off x="437134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8" name="Text Placeholder 4">
            <a:extLst>
              <a:ext uri="{FF2B5EF4-FFF2-40B4-BE49-F238E27FC236}">
                <a16:creationId xmlns:a16="http://schemas.microsoft.com/office/drawing/2014/main" id="{6416719B-F50B-D496-C069-4C1F30AFEC70}"/>
              </a:ext>
            </a:extLst>
          </p:cNvPr>
          <p:cNvSpPr>
            <a:spLocks noGrp="1"/>
          </p:cNvSpPr>
          <p:nvPr>
            <p:ph type="body" sz="quarter" idx="13" hasCustomPrompt="1"/>
          </p:nvPr>
        </p:nvSpPr>
        <p:spPr>
          <a:xfrm>
            <a:off x="813655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Tree>
    <p:extLst>
      <p:ext uri="{BB962C8B-B14F-4D97-AF65-F5344CB8AC3E}">
        <p14:creationId xmlns:p14="http://schemas.microsoft.com/office/powerpoint/2010/main" val="3848375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Title 1">
            <a:extLst>
              <a:ext uri="{FF2B5EF4-FFF2-40B4-BE49-F238E27FC236}">
                <a16:creationId xmlns:a16="http://schemas.microsoft.com/office/drawing/2014/main" id="{C419B008-216D-CA1F-2D39-75B36E6A697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tx1"/>
                </a:solidFill>
              </a:defRPr>
            </a:lvl1pPr>
          </a:lstStyle>
          <a:p>
            <a:r>
              <a:rPr lang="en-US"/>
              <a:t>Microsoft Learn</a:t>
            </a:r>
            <a:br>
              <a:rPr lang="en-US"/>
            </a:br>
            <a:r>
              <a:rPr lang="en-US"/>
              <a:t>presentation title or event name</a:t>
            </a:r>
          </a:p>
        </p:txBody>
      </p:sp>
      <p:sp>
        <p:nvSpPr>
          <p:cNvPr id="13" name="Text Placeholder 4">
            <a:extLst>
              <a:ext uri="{FF2B5EF4-FFF2-40B4-BE49-F238E27FC236}">
                <a16:creationId xmlns:a16="http://schemas.microsoft.com/office/drawing/2014/main" id="{AA0EBFEA-E746-E760-148D-6B55E33CE98B}"/>
              </a:ext>
            </a:extLst>
          </p:cNvPr>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876160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20600554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val 10">
            <a:extLst>
              <a:ext uri="{FF2B5EF4-FFF2-40B4-BE49-F238E27FC236}">
                <a16:creationId xmlns:a16="http://schemas.microsoft.com/office/drawing/2014/main" id="{F3C14C4D-447D-641B-9EE1-BB7D37876DFD}"/>
              </a:ext>
            </a:extLst>
          </p:cNvPr>
          <p:cNvSpPr/>
          <p:nvPr userDrawn="1"/>
        </p:nvSpPr>
        <p:spPr>
          <a:xfrm>
            <a:off x="8769505" y="1609347"/>
            <a:ext cx="2196790" cy="219679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257B80-0E22-6118-D58C-8D479BE856CC}"/>
              </a:ext>
            </a:extLst>
          </p:cNvPr>
          <p:cNvSpPr/>
          <p:nvPr userDrawn="1"/>
        </p:nvSpPr>
        <p:spPr>
          <a:xfrm>
            <a:off x="1216757" y="1609347"/>
            <a:ext cx="2196790" cy="219679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C5F4DB-FE2F-3894-3C54-F1395F059BC1}"/>
              </a:ext>
            </a:extLst>
          </p:cNvPr>
          <p:cNvSpPr/>
          <p:nvPr userDrawn="1"/>
        </p:nvSpPr>
        <p:spPr>
          <a:xfrm>
            <a:off x="4997605" y="1609347"/>
            <a:ext cx="2196790" cy="2196790"/>
          </a:xfrm>
          <a:prstGeom prst="ellipse">
            <a:avLst/>
          </a:prstGeom>
          <a:solidFill>
            <a:srgbClr val="CD9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0450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70623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6"/>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5"/>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rgbClr val="8DC8E8"/>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225148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8322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2">
    <p:bg>
      <p:bgPr>
        <a:solidFill>
          <a:srgbClr val="F4F3F5"/>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4763AA-7A64-C315-54ED-405AA5F28928}"/>
              </a:ext>
            </a:extLst>
          </p:cNvPr>
          <p:cNvSpPr/>
          <p:nvPr userDrawn="1"/>
        </p:nvSpPr>
        <p:spPr bwMode="auto">
          <a:xfrm>
            <a:off x="0" y="0"/>
            <a:ext cx="12192000" cy="12089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accent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7" name="Text Placeholder 11">
            <a:extLst>
              <a:ext uri="{FF2B5EF4-FFF2-40B4-BE49-F238E27FC236}">
                <a16:creationId xmlns:a16="http://schemas.microsoft.com/office/drawing/2014/main" id="{0EA42F63-B2F3-3A38-57BC-24F6164484E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9" name="Text Placeholder 7">
            <a:extLst>
              <a:ext uri="{FF2B5EF4-FFF2-40B4-BE49-F238E27FC236}">
                <a16:creationId xmlns:a16="http://schemas.microsoft.com/office/drawing/2014/main" id="{1F284777-927E-F267-62FB-0ADA3AB8ABEF}"/>
              </a:ext>
            </a:extLst>
          </p:cNvPr>
          <p:cNvSpPr>
            <a:spLocks noGrp="1"/>
          </p:cNvSpPr>
          <p:nvPr>
            <p:ph type="body" sz="quarter" idx="14"/>
          </p:nvPr>
        </p:nvSpPr>
        <p:spPr>
          <a:xfrm>
            <a:off x="584200"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a:extLst>
              <a:ext uri="{FF2B5EF4-FFF2-40B4-BE49-F238E27FC236}">
                <a16:creationId xmlns:a16="http://schemas.microsoft.com/office/drawing/2014/main" id="{B6D7214D-CF27-5C85-22BE-C501CC3F79F6}"/>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1" name="Text Placeholder 9">
            <a:extLst>
              <a:ext uri="{FF2B5EF4-FFF2-40B4-BE49-F238E27FC236}">
                <a16:creationId xmlns:a16="http://schemas.microsoft.com/office/drawing/2014/main" id="{D0E08958-F760-A396-6DDC-ADDF12562EFC}"/>
              </a:ext>
            </a:extLst>
          </p:cNvPr>
          <p:cNvSpPr>
            <a:spLocks noGrp="1"/>
          </p:cNvSpPr>
          <p:nvPr>
            <p:ph type="body" sz="quarter" idx="15"/>
          </p:nvPr>
        </p:nvSpPr>
        <p:spPr>
          <a:xfrm>
            <a:off x="3413125"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E8EB955-55F0-24FF-CDCC-B5A5FFFC6B4A}"/>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36792F0E-DEBA-6C31-5613-59E8E3706BAE}"/>
              </a:ext>
            </a:extLst>
          </p:cNvPr>
          <p:cNvSpPr>
            <a:spLocks noGrp="1"/>
          </p:cNvSpPr>
          <p:nvPr>
            <p:ph type="body" sz="quarter" idx="19"/>
          </p:nvPr>
        </p:nvSpPr>
        <p:spPr>
          <a:xfrm>
            <a:off x="6244208"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2A858486-2BAB-90FA-E642-5FFCB8955993}"/>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6614B332-A4F9-7C7C-FA27-45DE478DA645}"/>
              </a:ext>
            </a:extLst>
          </p:cNvPr>
          <p:cNvSpPr>
            <a:spLocks noGrp="1"/>
          </p:cNvSpPr>
          <p:nvPr>
            <p:ph type="body" sz="quarter" idx="21"/>
          </p:nvPr>
        </p:nvSpPr>
        <p:spPr>
          <a:xfrm>
            <a:off x="9073133"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99498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2944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57200"/>
            <a:ext cx="11018520" cy="492443"/>
          </a:xfrm>
        </p:spPr>
        <p:txBody>
          <a:bodyPr/>
          <a:lstStyle>
            <a:lvl1pPr>
              <a:defRPr sz="3200"/>
            </a:lvl1pPr>
          </a:lstStyle>
          <a:p>
            <a:r>
              <a:rPr lang="en-US"/>
              <a:t>Click to edit title style</a:t>
            </a:r>
          </a:p>
        </p:txBody>
      </p:sp>
    </p:spTree>
    <p:extLst>
      <p:ext uri="{BB962C8B-B14F-4D97-AF65-F5344CB8AC3E}">
        <p14:creationId xmlns:p14="http://schemas.microsoft.com/office/powerpoint/2010/main" val="728718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028862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155505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nSpc>
                <a:spcPct val="100000"/>
              </a:lnSpc>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5533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4253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 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453303"/>
            <a:ext cx="4158362" cy="430887"/>
          </a:xfrm>
        </p:spPr>
        <p:txBody>
          <a:bodyPr anchor="b"/>
          <a:lstStyle>
            <a:lvl1pPr>
              <a:defRPr sz="2800"/>
            </a:lvl1pPr>
          </a:lstStyle>
          <a:p>
            <a:r>
              <a:rPr lang="en-US"/>
              <a:t>Click to edit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1971020"/>
            <a:ext cx="4162425" cy="307777"/>
          </a:xfrm>
        </p:spPr>
        <p:txBody>
          <a:bodyPr/>
          <a:lstStyle>
            <a:lvl1pPr marL="0" indent="0">
              <a:lnSpc>
                <a:spcPts val="2400"/>
              </a:lnSpc>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AA4A25BE-EEC4-2D45-6B51-A6D5FDC0CD9E}"/>
              </a:ext>
            </a:extLst>
          </p:cNvPr>
          <p:cNvSpPr>
            <a:spLocks noGrp="1"/>
          </p:cNvSpPr>
          <p:nvPr>
            <p:ph type="body" sz="quarter" idx="13" hasCustomPrompt="1"/>
          </p:nvPr>
        </p:nvSpPr>
        <p:spPr>
          <a:xfrm>
            <a:off x="586062" y="3084755"/>
            <a:ext cx="4167188"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B898ECC2-F025-9F52-FDDA-2757DC69BA28}"/>
              </a:ext>
            </a:extLst>
          </p:cNvPr>
          <p:cNvSpPr>
            <a:spLocks noGrp="1"/>
          </p:cNvSpPr>
          <p:nvPr>
            <p:ph type="body" sz="quarter" idx="17" hasCustomPrompt="1"/>
          </p:nvPr>
        </p:nvSpPr>
        <p:spPr>
          <a:xfrm>
            <a:off x="584200" y="3392529"/>
            <a:ext cx="4167188" cy="159877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AB1F49BE-32CF-300B-48DC-B74CA09F2E96}"/>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92068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28">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99123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18906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24998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61391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160840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829324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75245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87920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7537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56772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5679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32929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with subtitl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32631"/>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332631"/>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332631"/>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FE283E-20EE-6783-BD84-82B4E8AD3588}"/>
              </a:ext>
            </a:extLst>
          </p:cNvPr>
          <p:cNvSpPr>
            <a:spLocks noGrp="1"/>
          </p:cNvSpPr>
          <p:nvPr>
            <p:ph type="body" sz="quarter" idx="19" hasCustomPrompt="1"/>
          </p:nvPr>
        </p:nvSpPr>
        <p:spPr>
          <a:xfrm>
            <a:off x="584200"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4F92DA75-7E4D-567F-ECD8-2CA3158E6DF4}"/>
              </a:ext>
            </a:extLst>
          </p:cNvPr>
          <p:cNvSpPr>
            <a:spLocks noGrp="1"/>
          </p:cNvSpPr>
          <p:nvPr>
            <p:ph type="body" sz="quarter" idx="20" hasCustomPrompt="1"/>
          </p:nvPr>
        </p:nvSpPr>
        <p:spPr>
          <a:xfrm>
            <a:off x="4356101"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8" name="Text Placeholder 4">
            <a:extLst>
              <a:ext uri="{FF2B5EF4-FFF2-40B4-BE49-F238E27FC236}">
                <a16:creationId xmlns:a16="http://schemas.microsoft.com/office/drawing/2014/main" id="{1341BE00-329F-B62F-D11D-64896AE5DD0E}"/>
              </a:ext>
            </a:extLst>
          </p:cNvPr>
          <p:cNvSpPr>
            <a:spLocks noGrp="1"/>
          </p:cNvSpPr>
          <p:nvPr>
            <p:ph type="body" sz="quarter" idx="21" hasCustomPrompt="1"/>
          </p:nvPr>
        </p:nvSpPr>
        <p:spPr>
          <a:xfrm>
            <a:off x="8134943" y="5354468"/>
            <a:ext cx="3474445"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3317622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rgbClr val="F4F3F5"/>
        </a:solidFill>
        <a:effectLst/>
      </p:bgPr>
    </p:bg>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7985826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48486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71060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84146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iv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19355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56064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A99E2-B1B8-F05E-79FB-6E5F6BA2198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680865"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86739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68192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9854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85460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48370C-2FF9-EB05-1275-F0B9E34E40E3}"/>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786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FD366496-0526-A79B-C195-310BDEC5329D}"/>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B9282B-2098-430D-B57F-67ED8C920AD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917A19-5353-F019-737D-CB017D70B4F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E9EDB421-EDBF-FF28-16C9-56834DF21C4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20" name="Text Placeholder 2">
            <a:extLst>
              <a:ext uri="{FF2B5EF4-FFF2-40B4-BE49-F238E27FC236}">
                <a16:creationId xmlns:a16="http://schemas.microsoft.com/office/drawing/2014/main" id="{8C86039A-AC59-0AA2-3B10-E7EE56A2CD57}"/>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2330837804"/>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873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9683699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solidFill>
          <a:srgbClr val="F4F3F5"/>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50BFCD8B-853E-92A8-FD5C-C5659CCB744A}"/>
              </a:ext>
              <a:ext uri="{C183D7F6-B498-43B3-948B-1728B52AA6E4}">
                <adec:decorative xmlns:adec="http://schemas.microsoft.com/office/drawing/2017/decorative" val="1"/>
              </a:ext>
            </a:extLst>
          </p:cNvPr>
          <p:cNvCxnSpPr>
            <a:cxnSpLocks/>
          </p:cNvCxnSpPr>
          <p:nvPr userDrawn="1"/>
        </p:nvCxnSpPr>
        <p:spPr>
          <a:xfrm>
            <a:off x="584200"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1698F6FE-FA89-D09B-0F56-2F89F05F6E1E}"/>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1DBC7FD1-5168-7C9E-36DD-EFCBEFE2FAC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9" name="Text Placeholder 2">
            <a:extLst>
              <a:ext uri="{FF2B5EF4-FFF2-40B4-BE49-F238E27FC236}">
                <a16:creationId xmlns:a16="http://schemas.microsoft.com/office/drawing/2014/main" id="{AC81A518-CF66-2BAF-FE9A-48CB9F7E9C5C}"/>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360373361"/>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F4F3F5"/>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Tree>
    <p:extLst>
      <p:ext uri="{BB962C8B-B14F-4D97-AF65-F5344CB8AC3E}">
        <p14:creationId xmlns:p14="http://schemas.microsoft.com/office/powerpoint/2010/main" val="12918713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3285187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315899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8B55A-6C79-359D-87CF-515B5B5F6EF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cxnSp>
        <p:nvCxnSpPr>
          <p:cNvPr id="12" name="Straight Connector 11">
            <a:extLst>
              <a:ext uri="{FF2B5EF4-FFF2-40B4-BE49-F238E27FC236}">
                <a16:creationId xmlns:a16="http://schemas.microsoft.com/office/drawing/2014/main" id="{731143F6-2E66-B7DD-83D0-10E3BEE182CA}"/>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D47B2CB-325C-5073-D8C2-698C29B7BD94}"/>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2805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715701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617513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0110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eft, image right">
    <p:bg>
      <p:bgPr>
        <a:solidFill>
          <a:srgbClr val="F4F3F5"/>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752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1">
    <p:bg>
      <p:bgPr>
        <a:solidFill>
          <a:srgbClr val="F4F3F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584200" y="464817"/>
            <a:ext cx="11023600"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584200" y="1922802"/>
            <a:ext cx="4630006"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a:t>
            </a:r>
            <a:r>
              <a:rPr lang="da-DK"/>
              <a:t>Lorem ipsum dolor sit amet</a:t>
            </a:r>
            <a:r>
              <a:rPr lang="pt-BR"/>
              <a:t>.</a:t>
            </a:r>
            <a:endParaRPr lang="en-US"/>
          </a:p>
        </p:txBody>
      </p:sp>
      <p:sp>
        <p:nvSpPr>
          <p:cNvPr id="5" name="Text Placeholder 4"/>
          <p:cNvSpPr>
            <a:spLocks noGrp="1"/>
          </p:cNvSpPr>
          <p:nvPr>
            <p:ph type="body" sz="quarter" idx="11" hasCustomPrompt="1"/>
          </p:nvPr>
        </p:nvSpPr>
        <p:spPr>
          <a:xfrm>
            <a:off x="584199" y="2707597"/>
            <a:ext cx="4630005" cy="2521331"/>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131693656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2">
    <p:bg>
      <p:bgPr>
        <a:solidFill>
          <a:srgbClr val="F4F3F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593750"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521876"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59024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52160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Title 1">
            <a:extLst>
              <a:ext uri="{FF2B5EF4-FFF2-40B4-BE49-F238E27FC236}">
                <a16:creationId xmlns:a16="http://schemas.microsoft.com/office/drawing/2014/main" id="{41C62C6E-6C8D-E263-ED20-65125864F2C8}"/>
              </a:ext>
            </a:extLst>
          </p:cNvPr>
          <p:cNvSpPr>
            <a:spLocks noGrp="1"/>
          </p:cNvSpPr>
          <p:nvPr>
            <p:ph type="title" hasCustomPrompt="1"/>
          </p:nvPr>
        </p:nvSpPr>
        <p:spPr>
          <a:xfrm>
            <a:off x="582612" y="462415"/>
            <a:ext cx="11026776"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Tree>
    <p:extLst>
      <p:ext uri="{BB962C8B-B14F-4D97-AF65-F5344CB8AC3E}">
        <p14:creationId xmlns:p14="http://schemas.microsoft.com/office/powerpoint/2010/main" val="10096784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3">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23023196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rt with caption">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layout examples</a:t>
            </a:r>
          </a:p>
        </p:txBody>
      </p:sp>
      <p:sp>
        <p:nvSpPr>
          <p:cNvPr id="5" name="Chart Placeholder 6">
            <a:extLst>
              <a:ext uri="{FF2B5EF4-FFF2-40B4-BE49-F238E27FC236}">
                <a16:creationId xmlns:a16="http://schemas.microsoft.com/office/drawing/2014/main" id="{D9638BF3-12D1-2694-0190-0AB19FCB5432}"/>
              </a:ext>
            </a:extLst>
          </p:cNvPr>
          <p:cNvSpPr>
            <a:spLocks noGrp="1"/>
          </p:cNvSpPr>
          <p:nvPr>
            <p:ph type="chart" sz="quarter" idx="21"/>
          </p:nvPr>
        </p:nvSpPr>
        <p:spPr>
          <a:xfrm>
            <a:off x="584200"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6" name="Text Placeholder 4">
            <a:extLst>
              <a:ext uri="{FF2B5EF4-FFF2-40B4-BE49-F238E27FC236}">
                <a16:creationId xmlns:a16="http://schemas.microsoft.com/office/drawing/2014/main" id="{9FDA6635-EE72-35BC-5065-7C47B07E2AF7}"/>
              </a:ext>
            </a:extLst>
          </p:cNvPr>
          <p:cNvSpPr>
            <a:spLocks noGrp="1"/>
          </p:cNvSpPr>
          <p:nvPr>
            <p:ph type="body" sz="quarter" idx="12" hasCustomPrompt="1"/>
          </p:nvPr>
        </p:nvSpPr>
        <p:spPr>
          <a:xfrm>
            <a:off x="584201" y="5973763"/>
            <a:ext cx="3474720"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7" name="Text Placeholder 4">
            <a:extLst>
              <a:ext uri="{FF2B5EF4-FFF2-40B4-BE49-F238E27FC236}">
                <a16:creationId xmlns:a16="http://schemas.microsoft.com/office/drawing/2014/main" id="{426EF772-758C-C1A7-A309-173E2AB9C395}"/>
              </a:ext>
            </a:extLst>
          </p:cNvPr>
          <p:cNvSpPr>
            <a:spLocks noGrp="1"/>
          </p:cNvSpPr>
          <p:nvPr>
            <p:ph type="body" sz="quarter" idx="18" hasCustomPrompt="1"/>
          </p:nvPr>
        </p:nvSpPr>
        <p:spPr>
          <a:xfrm>
            <a:off x="4358640"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9" name="Chart Placeholder 6">
            <a:extLst>
              <a:ext uri="{FF2B5EF4-FFF2-40B4-BE49-F238E27FC236}">
                <a16:creationId xmlns:a16="http://schemas.microsoft.com/office/drawing/2014/main" id="{C01D8C54-5478-2BF6-769F-9F0FC6FB57EA}"/>
              </a:ext>
            </a:extLst>
          </p:cNvPr>
          <p:cNvSpPr>
            <a:spLocks noGrp="1"/>
          </p:cNvSpPr>
          <p:nvPr>
            <p:ph type="chart" sz="quarter" idx="22"/>
          </p:nvPr>
        </p:nvSpPr>
        <p:spPr>
          <a:xfrm>
            <a:off x="4358641"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1" name="Chart Placeholder 6">
            <a:extLst>
              <a:ext uri="{FF2B5EF4-FFF2-40B4-BE49-F238E27FC236}">
                <a16:creationId xmlns:a16="http://schemas.microsoft.com/office/drawing/2014/main" id="{657835EA-5000-4043-FCC9-D8A17E147B1F}"/>
              </a:ext>
            </a:extLst>
          </p:cNvPr>
          <p:cNvSpPr>
            <a:spLocks noGrp="1"/>
          </p:cNvSpPr>
          <p:nvPr>
            <p:ph type="chart" sz="quarter" idx="23"/>
          </p:nvPr>
        </p:nvSpPr>
        <p:spPr>
          <a:xfrm>
            <a:off x="8132064"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2" name="Text Placeholder 3">
            <a:extLst>
              <a:ext uri="{FF2B5EF4-FFF2-40B4-BE49-F238E27FC236}">
                <a16:creationId xmlns:a16="http://schemas.microsoft.com/office/drawing/2014/main" id="{D11E6A22-8ABF-B71A-3401-3376773ED9AC}"/>
              </a:ext>
            </a:extLst>
          </p:cNvPr>
          <p:cNvSpPr>
            <a:spLocks noGrp="1"/>
          </p:cNvSpPr>
          <p:nvPr>
            <p:ph type="body" sz="quarter" idx="24" hasCustomPrompt="1"/>
          </p:nvPr>
        </p:nvSpPr>
        <p:spPr>
          <a:xfrm>
            <a:off x="584200"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3" name="Text Placeholder 3">
            <a:extLst>
              <a:ext uri="{FF2B5EF4-FFF2-40B4-BE49-F238E27FC236}">
                <a16:creationId xmlns:a16="http://schemas.microsoft.com/office/drawing/2014/main" id="{608861AB-092C-6472-7C72-ED6E47461F7C}"/>
              </a:ext>
            </a:extLst>
          </p:cNvPr>
          <p:cNvSpPr>
            <a:spLocks noGrp="1"/>
          </p:cNvSpPr>
          <p:nvPr>
            <p:ph type="body" sz="quarter" idx="25" hasCustomPrompt="1"/>
          </p:nvPr>
        </p:nvSpPr>
        <p:spPr>
          <a:xfrm>
            <a:off x="4369751"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4" name="Text Placeholder 3">
            <a:extLst>
              <a:ext uri="{FF2B5EF4-FFF2-40B4-BE49-F238E27FC236}">
                <a16:creationId xmlns:a16="http://schemas.microsoft.com/office/drawing/2014/main" id="{000561FE-DBFA-4AC4-AFCD-6B19B0C28254}"/>
              </a:ext>
            </a:extLst>
          </p:cNvPr>
          <p:cNvSpPr>
            <a:spLocks noGrp="1"/>
          </p:cNvSpPr>
          <p:nvPr>
            <p:ph type="body" sz="quarter" idx="26" hasCustomPrompt="1"/>
          </p:nvPr>
        </p:nvSpPr>
        <p:spPr>
          <a:xfrm>
            <a:off x="8132063"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4">
            <a:extLst>
              <a:ext uri="{FF2B5EF4-FFF2-40B4-BE49-F238E27FC236}">
                <a16:creationId xmlns:a16="http://schemas.microsoft.com/office/drawing/2014/main" id="{ABB165B4-FDFD-ADBC-4A1C-58CA8748A55C}"/>
              </a:ext>
            </a:extLst>
          </p:cNvPr>
          <p:cNvSpPr>
            <a:spLocks noGrp="1"/>
          </p:cNvSpPr>
          <p:nvPr>
            <p:ph type="body" sz="quarter" idx="27" hasCustomPrompt="1"/>
          </p:nvPr>
        </p:nvSpPr>
        <p:spPr>
          <a:xfrm>
            <a:off x="8132063"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73688124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1098-5BDB-3A14-0BC4-F3DC4A76BABB}"/>
              </a:ext>
            </a:extLst>
          </p:cNvPr>
          <p:cNvSpPr>
            <a:spLocks noGrp="1"/>
          </p:cNvSpPr>
          <p:nvPr>
            <p:ph type="title" hasCustomPrompt="1"/>
          </p:nvPr>
        </p:nvSpPr>
        <p:spPr/>
        <p:txBody>
          <a:bodyPr/>
          <a:lstStyle>
            <a:lvl1pPr>
              <a:defRPr/>
            </a:lvl1pPr>
          </a:lstStyle>
          <a:p>
            <a:r>
              <a:rPr lang="en-US"/>
              <a:t>Table layout</a:t>
            </a:r>
          </a:p>
        </p:txBody>
      </p:sp>
      <p:sp>
        <p:nvSpPr>
          <p:cNvPr id="4" name="Table Placeholder 3">
            <a:extLst>
              <a:ext uri="{FF2B5EF4-FFF2-40B4-BE49-F238E27FC236}">
                <a16:creationId xmlns:a16="http://schemas.microsoft.com/office/drawing/2014/main" id="{6DAF7D07-1867-0A94-96A1-88DE5F76DCC0}"/>
              </a:ext>
            </a:extLst>
          </p:cNvPr>
          <p:cNvSpPr>
            <a:spLocks noGrp="1"/>
          </p:cNvSpPr>
          <p:nvPr>
            <p:ph type="tbl" sz="quarter" idx="10"/>
          </p:nvPr>
        </p:nvSpPr>
        <p:spPr>
          <a:xfrm>
            <a:off x="584201" y="4020007"/>
            <a:ext cx="11025188" cy="430887"/>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9962546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8FF295-4867-A99B-E458-6E9396360BC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1163637" y="850900"/>
            <a:ext cx="7256463" cy="3238500"/>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267055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C7D666-BCD6-C322-9710-8EA204E6238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6"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5548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95A0AA-74F0-F906-FF6C-5C3C4846A89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8" name="Picture 7" descr="Quotation marks">
            <a:extLst>
              <a:ext uri="{FF2B5EF4-FFF2-40B4-BE49-F238E27FC236}">
                <a16:creationId xmlns:a16="http://schemas.microsoft.com/office/drawing/2014/main" id="{04EC2229-8FBE-426A-CDA3-79B76E4E64E9}"/>
              </a:ext>
            </a:extLst>
          </p:cNvPr>
          <p:cNvPicPr>
            <a:picLocks noChangeAspect="1"/>
          </p:cNvPicPr>
          <p:nvPr userDrawn="1"/>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747358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E79450-F76B-B7C6-BF65-EFBA04ADB473}"/>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11" name="Picture 10" descr="Quotation marks">
            <a:extLst>
              <a:ext uri="{FF2B5EF4-FFF2-40B4-BE49-F238E27FC236}">
                <a16:creationId xmlns:a16="http://schemas.microsoft.com/office/drawing/2014/main" id="{3425CD53-2A7D-2007-E862-FDADC36307A1}"/>
              </a:ext>
            </a:extLst>
          </p:cNvPr>
          <p:cNvPicPr>
            <a:picLocks noChangeAspect="1"/>
          </p:cNvPicPr>
          <p:nvPr userDrawn="1"/>
        </p:nvPicPr>
        <p:blipFill>
          <a:blip r:embed="rId3"/>
          <a:srcRect/>
          <a:stretch/>
        </p:blipFill>
        <p:spPr bwMode="black">
          <a:xfrm>
            <a:off x="564441" y="1042185"/>
            <a:ext cx="1271081" cy="1132055"/>
          </a:xfrm>
          <a:prstGeom prst="rect">
            <a:avLst/>
          </a:prstGeom>
        </p:spPr>
      </p:pic>
    </p:spTree>
    <p:extLst>
      <p:ext uri="{BB962C8B-B14F-4D97-AF65-F5344CB8AC3E}">
        <p14:creationId xmlns:p14="http://schemas.microsoft.com/office/powerpoint/2010/main" val="2022660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8C42C5-9D1B-8547-8199-B0D8C17707CB}"/>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01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6AA0B9-027D-8539-FF20-AFB01D1F7528}"/>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09870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D5FC56-4517-D1AD-EA54-49ECDFA761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75144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79DAA2-FFF6-E1D5-7BF6-E98C822B2F5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11166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756D10-0030-D9D3-52FE-13D839CE63B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4389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4A2250-4B7E-6E63-E698-996FB39D2C1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49566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145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8941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5">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A552F5-A279-E01D-8684-06A66C8E3A3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419602"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4" y="3962400"/>
            <a:ext cx="441960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4874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Title 1">
            <a:extLst>
              <a:ext uri="{FF2B5EF4-FFF2-40B4-BE49-F238E27FC236}">
                <a16:creationId xmlns:a16="http://schemas.microsoft.com/office/drawing/2014/main" id="{08079CCE-8626-53E5-1C9C-E9081D2B67CD}"/>
              </a:ext>
            </a:extLst>
          </p:cNvPr>
          <p:cNvSpPr>
            <a:spLocks noGrp="1"/>
          </p:cNvSpPr>
          <p:nvPr>
            <p:ph type="title"/>
          </p:nvPr>
        </p:nvSpPr>
        <p:spPr>
          <a:xfrm>
            <a:off x="4255769" y="1769814"/>
            <a:ext cx="550468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
        <p:nvSpPr>
          <p:cNvPr id="7" name="Text Placeholder 4">
            <a:extLst>
              <a:ext uri="{FF2B5EF4-FFF2-40B4-BE49-F238E27FC236}">
                <a16:creationId xmlns:a16="http://schemas.microsoft.com/office/drawing/2014/main" id="{8845B3A2-DAC2-0B7B-1866-377A5A244AC2}"/>
              </a:ext>
            </a:extLst>
          </p:cNvPr>
          <p:cNvSpPr>
            <a:spLocks noGrp="1"/>
          </p:cNvSpPr>
          <p:nvPr>
            <p:ph type="body" sz="quarter" idx="12" hasCustomPrompt="1"/>
          </p:nvPr>
        </p:nvSpPr>
        <p:spPr>
          <a:xfrm>
            <a:off x="585216" y="1572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19047533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272">
          <p15:clr>
            <a:srgbClr val="FBAE40"/>
          </p15:clr>
        </p15:guide>
        <p15:guide id="3" orient="horz" pos="91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94492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912">
          <p15:clr>
            <a:srgbClr val="FBAE40"/>
          </p15:clr>
        </p15:guide>
        <p15:guide id="3" orient="horz" pos="127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4F8C85E6-DBED-FCF3-8B7D-1F82C6DBBCB7}"/>
              </a:ext>
            </a:extLst>
          </p:cNvPr>
          <p:cNvSpPr>
            <a:spLocks noGrp="1"/>
          </p:cNvSpPr>
          <p:nvPr>
            <p:ph type="title"/>
          </p:nvPr>
        </p:nvSpPr>
        <p:spPr>
          <a:xfrm>
            <a:off x="588263" y="1845276"/>
            <a:ext cx="11018520" cy="553998"/>
          </a:xfrm>
        </p:spPr>
        <p:txBody>
          <a:bodyPr/>
          <a:lstStyle>
            <a:lvl1pPr marL="0" algn="l" defTabSz="457200" rtl="0" eaLnBrk="1" latinLnBrk="0" hangingPunct="1">
              <a:defRPr lang="en-US" sz="3600" b="1" kern="1200" dirty="0">
                <a:gradFill>
                  <a:gsLst>
                    <a:gs pos="0">
                      <a:srgbClr val="FF5C39"/>
                    </a:gs>
                    <a:gs pos="100000">
                      <a:srgbClr val="C73ECC"/>
                    </a:gs>
                  </a:gsLst>
                  <a:lin ang="3900000" scaled="0"/>
                </a:gradFill>
                <a:latin typeface="Segoe UI" panose="020B0502040204020203" pitchFamily="34" charset="0"/>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1770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839044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3393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4260778"/>
            <a:ext cx="433589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9C6438B-8AA6-6FF8-579B-E6859D9CFF89}"/>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8" name="Straight Connector 7">
            <a:extLst>
              <a:ext uri="{FF2B5EF4-FFF2-40B4-BE49-F238E27FC236}">
                <a16:creationId xmlns:a16="http://schemas.microsoft.com/office/drawing/2014/main" id="{D9E5E791-B100-3AA7-21F7-E48EDD0B5D63}"/>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20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2511163"/>
      </p:ext>
    </p:extLst>
  </p:cSld>
  <p:clrMap bg1="lt1" tx1="dk1" bg2="lt2" tx2="dk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 id="2147485094" r:id="rId26"/>
    <p:sldLayoutId id="2147485095" r:id="rId27"/>
    <p:sldLayoutId id="2147485096" r:id="rId28"/>
    <p:sldLayoutId id="2147485097" r:id="rId29"/>
    <p:sldLayoutId id="2147485098" r:id="rId30"/>
    <p:sldLayoutId id="2147485099" r:id="rId31"/>
    <p:sldLayoutId id="2147485100" r:id="rId32"/>
    <p:sldLayoutId id="2147485101" r:id="rId33"/>
    <p:sldLayoutId id="2147485102" r:id="rId34"/>
    <p:sldLayoutId id="2147485103" r:id="rId35"/>
    <p:sldLayoutId id="2147485104" r:id="rId36"/>
    <p:sldLayoutId id="2147485105" r:id="rId37"/>
    <p:sldLayoutId id="2147485106" r:id="rId38"/>
    <p:sldLayoutId id="2147485107" r:id="rId39"/>
    <p:sldLayoutId id="2147485108" r:id="rId40"/>
    <p:sldLayoutId id="2147485109" r:id="rId41"/>
    <p:sldLayoutId id="2147485110" r:id="rId42"/>
    <p:sldLayoutId id="2147485111" r:id="rId43"/>
    <p:sldLayoutId id="2147485112" r:id="rId44"/>
    <p:sldLayoutId id="2147485113" r:id="rId45"/>
    <p:sldLayoutId id="2147485114" r:id="rId46"/>
    <p:sldLayoutId id="2147485115" r:id="rId47"/>
    <p:sldLayoutId id="2147485116" r:id="rId48"/>
    <p:sldLayoutId id="2147485117" r:id="rId49"/>
    <p:sldLayoutId id="2147485118" r:id="rId50"/>
    <p:sldLayoutId id="2147485119" r:id="rId51"/>
    <p:sldLayoutId id="2147485120" r:id="rId52"/>
    <p:sldLayoutId id="2147485121" r:id="rId53"/>
    <p:sldLayoutId id="2147485122" r:id="rId54"/>
    <p:sldLayoutId id="2147485123" r:id="rId55"/>
    <p:sldLayoutId id="2147485124" r:id="rId56"/>
    <p:sldLayoutId id="2147485125" r:id="rId57"/>
    <p:sldLayoutId id="2147485126" r:id="rId58"/>
    <p:sldLayoutId id="2147485127" r:id="rId59"/>
    <p:sldLayoutId id="2147485128" r:id="rId60"/>
    <p:sldLayoutId id="2147485129" r:id="rId61"/>
    <p:sldLayoutId id="2147485130" r:id="rId62"/>
    <p:sldLayoutId id="2147485131" r:id="rId63"/>
    <p:sldLayoutId id="2147485132" r:id="rId64"/>
    <p:sldLayoutId id="2147485133" r:id="rId65"/>
    <p:sldLayoutId id="2147485134" r:id="rId66"/>
    <p:sldLayoutId id="2147485135" r:id="rId67"/>
    <p:sldLayoutId id="2147485136" r:id="rId68"/>
    <p:sldLayoutId id="2147485137" r:id="rId69"/>
    <p:sldLayoutId id="2147485138" r:id="rId70"/>
    <p:sldLayoutId id="2147485139" r:id="rId71"/>
    <p:sldLayoutId id="2147485140" r:id="rId72"/>
    <p:sldLayoutId id="2147485141" r:id="rId73"/>
    <p:sldLayoutId id="2147485142" r:id="rId74"/>
    <p:sldLayoutId id="2147485143" r:id="rId75"/>
    <p:sldLayoutId id="2147485144" r:id="rId76"/>
    <p:sldLayoutId id="2147485145" r:id="rId77"/>
    <p:sldLayoutId id="2147485146" r:id="rId78"/>
    <p:sldLayoutId id="2147485147" r:id="rId79"/>
    <p:sldLayoutId id="2147485148" r:id="rId80"/>
    <p:sldLayoutId id="2147485149" r:id="rId81"/>
    <p:sldLayoutId id="2147485150" r:id="rId82"/>
    <p:sldLayoutId id="2147485151" r:id="rId83"/>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2.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7.xml"/><Relationship Id="rId6" Type="http://schemas.openxmlformats.org/officeDocument/2006/relationships/image" Target="../media/image45.jpeg"/><Relationship Id="rId5" Type="http://schemas.openxmlformats.org/officeDocument/2006/relationships/image" Target="../media/image33.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hyperlink" Target="https://copilot.microsoft.com/" TargetMode="Externa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41.png"/><Relationship Id="rId4" Type="http://schemas.openxmlformats.org/officeDocument/2006/relationships/hyperlink" Target="https://aka.ms/explore-a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5DD1-EAB8-8AB8-FAB2-B65226E5B3DB}"/>
              </a:ext>
            </a:extLst>
          </p:cNvPr>
          <p:cNvSpPr>
            <a:spLocks noGrp="1"/>
          </p:cNvSpPr>
          <p:nvPr>
            <p:ph type="title"/>
          </p:nvPr>
        </p:nvSpPr>
        <p:spPr>
          <a:xfrm>
            <a:off x="585215" y="2819603"/>
            <a:ext cx="4773168" cy="1218795"/>
          </a:xfrm>
        </p:spPr>
        <p:txBody>
          <a:bodyPr vert="horz" wrap="square" lIns="0" tIns="0" rIns="0" bIns="0" rtlCol="0" anchor="b">
            <a:spAutoFit/>
          </a:bodyPr>
          <a:lstStyle/>
          <a:p>
            <a:r>
              <a:rPr lang="pt-BR" sz="4400" dirty="0">
                <a:solidFill>
                  <a:schemeClr val="tx1"/>
                </a:solidFill>
                <a:ea typeface="+mj-ea"/>
                <a:cs typeface="+mj-cs"/>
              </a:rPr>
              <a:t>Microsoft Learn</a:t>
            </a:r>
            <a:br>
              <a:rPr lang="pt-BR" dirty="0"/>
            </a:br>
            <a:r>
              <a:rPr lang="pt-BR" sz="4400" dirty="0">
                <a:gradFill flip="none" rotWithShape="1">
                  <a:gsLst>
                    <a:gs pos="0">
                      <a:schemeClr val="accent1"/>
                    </a:gs>
                    <a:gs pos="100000">
                      <a:schemeClr val="accent2"/>
                    </a:gs>
                  </a:gsLst>
                  <a:lin ang="10800000" scaled="1"/>
                  <a:tileRect/>
                </a:gradFill>
                <a:ea typeface="+mj-ea"/>
                <a:cs typeface="+mj-cs"/>
              </a:rPr>
              <a:t>Spark possibility</a:t>
            </a:r>
          </a:p>
        </p:txBody>
      </p:sp>
      <p:sp>
        <p:nvSpPr>
          <p:cNvPr id="3" name="TextBox 2">
            <a:extLst>
              <a:ext uri="{FF2B5EF4-FFF2-40B4-BE49-F238E27FC236}">
                <a16:creationId xmlns:a16="http://schemas.microsoft.com/office/drawing/2014/main" id="{D382A955-5DA0-D95F-4045-D33BAC241BA8}"/>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354751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73DE2-B151-D805-01AD-8430413E22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7F25F-CFD4-10D3-B580-2E6B403B3762}"/>
              </a:ext>
            </a:extLst>
          </p:cNvPr>
          <p:cNvSpPr>
            <a:spLocks noGrp="1"/>
          </p:cNvSpPr>
          <p:nvPr>
            <p:ph type="title"/>
          </p:nvPr>
        </p:nvSpPr>
        <p:spPr>
          <a:xfrm>
            <a:off x="588263" y="457200"/>
            <a:ext cx="11018520" cy="492443"/>
          </a:xfrm>
        </p:spPr>
        <p:txBody>
          <a:bodyPr/>
          <a:lstStyle/>
          <a:p>
            <a:r>
              <a:rPr lang="pt-BR"/>
              <a:t>Unidade 1: Introdução      </a:t>
            </a:r>
          </a:p>
        </p:txBody>
      </p:sp>
      <p:sp>
        <p:nvSpPr>
          <p:cNvPr id="52" name="Rectangle: Rounded Corners 51">
            <a:extLst>
              <a:ext uri="{FF2B5EF4-FFF2-40B4-BE49-F238E27FC236}">
                <a16:creationId xmlns:a16="http://schemas.microsoft.com/office/drawing/2014/main" id="{410FB810-9C14-4758-5B79-A02491AA419E}"/>
              </a:ext>
              <a:ext uri="{C183D7F6-B498-43B3-948B-1728B52AA6E4}">
                <adec:decorative xmlns:adec="http://schemas.microsoft.com/office/drawing/2017/decorative" val="1"/>
              </a:ext>
            </a:extLst>
          </p:cNvPr>
          <p:cNvSpPr/>
          <p:nvPr/>
        </p:nvSpPr>
        <p:spPr bwMode="auto">
          <a:xfrm>
            <a:off x="587373" y="1320801"/>
            <a:ext cx="6468893" cy="3594100"/>
          </a:xfrm>
          <a:prstGeom prst="roundRect">
            <a:avLst>
              <a:gd name="adj" fmla="val 44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spcBef>
                <a:spcPts val="600"/>
              </a:spcBef>
            </a:pPr>
            <a:endParaRPr lang="en-US" sz="1200">
              <a:solidFill>
                <a:schemeClr val="tx1"/>
              </a:solidFill>
            </a:endParaRPr>
          </a:p>
        </p:txBody>
      </p:sp>
      <p:sp>
        <p:nvSpPr>
          <p:cNvPr id="53" name="Arrow: Bent 52">
            <a:extLst>
              <a:ext uri="{FF2B5EF4-FFF2-40B4-BE49-F238E27FC236}">
                <a16:creationId xmlns:a16="http://schemas.microsoft.com/office/drawing/2014/main" id="{BACDBFCC-3E58-6ACA-CDA6-023D66D8EF03}"/>
              </a:ext>
              <a:ext uri="{C183D7F6-B498-43B3-948B-1728B52AA6E4}">
                <adec:decorative xmlns:adec="http://schemas.microsoft.com/office/drawing/2017/decorative" val="1"/>
              </a:ext>
            </a:extLst>
          </p:cNvPr>
          <p:cNvSpPr/>
          <p:nvPr/>
        </p:nvSpPr>
        <p:spPr bwMode="auto">
          <a:xfrm rot="10800000">
            <a:off x="4038597" y="5256740"/>
            <a:ext cx="1314452" cy="375707"/>
          </a:xfrm>
          <a:prstGeom prst="bentArrow">
            <a:avLst>
              <a:gd name="adj1" fmla="val 25000"/>
              <a:gd name="adj2" fmla="val 0"/>
              <a:gd name="adj3" fmla="val 25000"/>
              <a:gd name="adj4" fmla="val 51201"/>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4" name="Rectangle: Rounded Corners 53">
            <a:extLst>
              <a:ext uri="{FF2B5EF4-FFF2-40B4-BE49-F238E27FC236}">
                <a16:creationId xmlns:a16="http://schemas.microsoft.com/office/drawing/2014/main" id="{2EA63B2F-92D3-AAF9-5E60-EE75A7584D1F}"/>
              </a:ext>
              <a:ext uri="{C183D7F6-B498-43B3-948B-1728B52AA6E4}">
                <adec:decorative xmlns:adec="http://schemas.microsoft.com/office/drawing/2017/decorative" val="1"/>
              </a:ext>
            </a:extLst>
          </p:cNvPr>
          <p:cNvSpPr>
            <a:spLocks/>
          </p:cNvSpPr>
          <p:nvPr/>
        </p:nvSpPr>
        <p:spPr bwMode="auto">
          <a:xfrm>
            <a:off x="709155" y="1430429"/>
            <a:ext cx="402095" cy="3358895"/>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pic>
        <p:nvPicPr>
          <p:cNvPr id="55" name="Picture 54">
            <a:extLst>
              <a:ext uri="{FF2B5EF4-FFF2-40B4-BE49-F238E27FC236}">
                <a16:creationId xmlns:a16="http://schemas.microsoft.com/office/drawing/2014/main" id="{DCD68058-67ED-934E-9C59-C91DF463BC02}"/>
              </a:ext>
              <a:ext uri="{C183D7F6-B498-43B3-948B-1728B52AA6E4}">
                <adec:decorative xmlns:adec="http://schemas.microsoft.com/office/drawing/2017/decorative" val="1"/>
              </a:ext>
            </a:extLst>
          </p:cNvPr>
          <p:cNvPicPr>
            <a:picLocks noChangeAspect="1"/>
          </p:cNvPicPr>
          <p:nvPr/>
        </p:nvPicPr>
        <p:blipFill>
          <a:blip r:embed="rId2"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flipH="1">
            <a:off x="0" y="1601259"/>
            <a:ext cx="4838700" cy="5239654"/>
          </a:xfrm>
          <a:custGeom>
            <a:avLst/>
            <a:gdLst>
              <a:gd name="connsiteX0" fmla="*/ 4552950 w 4552950"/>
              <a:gd name="connsiteY0" fmla="*/ 0 h 4930226"/>
              <a:gd name="connsiteX1" fmla="*/ 0 w 4552950"/>
              <a:gd name="connsiteY1" fmla="*/ 0 h 4930226"/>
              <a:gd name="connsiteX2" fmla="*/ 0 w 4552950"/>
              <a:gd name="connsiteY2" fmla="*/ 3430933 h 4930226"/>
              <a:gd name="connsiteX3" fmla="*/ 605790 w 4552950"/>
              <a:gd name="connsiteY3" fmla="*/ 3430933 h 4930226"/>
              <a:gd name="connsiteX4" fmla="*/ 605790 w 4552950"/>
              <a:gd name="connsiteY4" fmla="*/ 3850033 h 4930226"/>
              <a:gd name="connsiteX5" fmla="*/ 184461 w 4552950"/>
              <a:gd name="connsiteY5" fmla="*/ 3850033 h 4930226"/>
              <a:gd name="connsiteX6" fmla="*/ 176858 w 4552950"/>
              <a:gd name="connsiteY6" fmla="*/ 3863458 h 4930226"/>
              <a:gd name="connsiteX7" fmla="*/ 50431 w 4552950"/>
              <a:gd name="connsiteY7" fmla="*/ 4013544 h 4930226"/>
              <a:gd name="connsiteX8" fmla="*/ 0 w 4552950"/>
              <a:gd name="connsiteY8" fmla="*/ 4064612 h 4930226"/>
              <a:gd name="connsiteX9" fmla="*/ 0 w 4552950"/>
              <a:gd name="connsiteY9" fmla="*/ 4930226 h 4930226"/>
              <a:gd name="connsiteX10" fmla="*/ 4552950 w 4552950"/>
              <a:gd name="connsiteY10" fmla="*/ 4930226 h 4930226"/>
              <a:gd name="connsiteX11" fmla="*/ 4552950 w 4552950"/>
              <a:gd name="connsiteY11" fmla="*/ 0 h 493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950" h="4930226">
                <a:moveTo>
                  <a:pt x="4552950" y="0"/>
                </a:moveTo>
                <a:lnTo>
                  <a:pt x="0" y="0"/>
                </a:lnTo>
                <a:lnTo>
                  <a:pt x="0" y="3430933"/>
                </a:lnTo>
                <a:lnTo>
                  <a:pt x="605790" y="3430933"/>
                </a:lnTo>
                <a:lnTo>
                  <a:pt x="605790" y="3850033"/>
                </a:lnTo>
                <a:lnTo>
                  <a:pt x="184461" y="3850033"/>
                </a:lnTo>
                <a:lnTo>
                  <a:pt x="176858" y="3863458"/>
                </a:lnTo>
                <a:cubicBezTo>
                  <a:pt x="146562" y="3908990"/>
                  <a:pt x="99279" y="3962494"/>
                  <a:pt x="50431" y="4013544"/>
                </a:cubicBezTo>
                <a:lnTo>
                  <a:pt x="0" y="4064612"/>
                </a:lnTo>
                <a:lnTo>
                  <a:pt x="0" y="4930226"/>
                </a:lnTo>
                <a:lnTo>
                  <a:pt x="4552950" y="4930226"/>
                </a:lnTo>
                <a:lnTo>
                  <a:pt x="4552950" y="0"/>
                </a:lnTo>
                <a:close/>
              </a:path>
            </a:pathLst>
          </a:custGeom>
        </p:spPr>
      </p:pic>
      <p:sp>
        <p:nvSpPr>
          <p:cNvPr id="56" name="Arrow: Bent 55">
            <a:extLst>
              <a:ext uri="{FF2B5EF4-FFF2-40B4-BE49-F238E27FC236}">
                <a16:creationId xmlns:a16="http://schemas.microsoft.com/office/drawing/2014/main" id="{77BEC889-C128-0AD2-FE84-DDA4EA7EBC52}"/>
              </a:ext>
              <a:ext uri="{C183D7F6-B498-43B3-948B-1728B52AA6E4}">
                <adec:decorative xmlns:adec="http://schemas.microsoft.com/office/drawing/2017/decorative" val="1"/>
              </a:ext>
            </a:extLst>
          </p:cNvPr>
          <p:cNvSpPr/>
          <p:nvPr/>
        </p:nvSpPr>
        <p:spPr bwMode="auto">
          <a:xfrm>
            <a:off x="5353050" y="5092571"/>
            <a:ext cx="1491121" cy="389193"/>
          </a:xfrm>
          <a:prstGeom prst="bentArrow">
            <a:avLst>
              <a:gd name="adj1" fmla="val 25000"/>
              <a:gd name="adj2" fmla="val 0"/>
              <a:gd name="adj3" fmla="val 25000"/>
              <a:gd name="adj4" fmla="val 52364"/>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57" name="Picture 56">
            <a:extLst>
              <a:ext uri="{FF2B5EF4-FFF2-40B4-BE49-F238E27FC236}">
                <a16:creationId xmlns:a16="http://schemas.microsoft.com/office/drawing/2014/main" id="{6E6697F7-23A1-178C-BC33-8222F7E122B9}"/>
              </a:ext>
              <a:ext uri="{C183D7F6-B498-43B3-948B-1728B52AA6E4}">
                <adec:decorative xmlns:adec="http://schemas.microsoft.com/office/drawing/2017/decorative" val="1"/>
              </a:ext>
            </a:extLst>
          </p:cNvPr>
          <p:cNvPicPr>
            <a:picLocks noChangeAspect="1"/>
          </p:cNvPicPr>
          <p:nvPr/>
        </p:nvPicPr>
        <p:blipFill>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b="-2"/>
          <a:stretch/>
        </p:blipFill>
        <p:spPr>
          <a:xfrm rot="16200000">
            <a:off x="8814981" y="-269358"/>
            <a:ext cx="2923891" cy="3462607"/>
          </a:xfrm>
          <a:prstGeom prst="rect">
            <a:avLst/>
          </a:prstGeom>
        </p:spPr>
      </p:pic>
      <p:sp>
        <p:nvSpPr>
          <p:cNvPr id="58" name="Arrow: U-Turn 57">
            <a:extLst>
              <a:ext uri="{FF2B5EF4-FFF2-40B4-BE49-F238E27FC236}">
                <a16:creationId xmlns:a16="http://schemas.microsoft.com/office/drawing/2014/main" id="{A0BFA189-ECF9-C816-61FA-F4FAF0F3EA8A}"/>
              </a:ext>
              <a:ext uri="{C183D7F6-B498-43B3-948B-1728B52AA6E4}">
                <adec:decorative xmlns:adec="http://schemas.microsoft.com/office/drawing/2017/decorative" val="1"/>
              </a:ext>
            </a:extLst>
          </p:cNvPr>
          <p:cNvSpPr/>
          <p:nvPr/>
        </p:nvSpPr>
        <p:spPr bwMode="auto">
          <a:xfrm rot="5400000" flipH="1">
            <a:off x="8543020" y="3094622"/>
            <a:ext cx="241748" cy="3745140"/>
          </a:xfrm>
          <a:prstGeom prst="uturnArrow">
            <a:avLst>
              <a:gd name="adj1" fmla="val 25000"/>
              <a:gd name="adj2" fmla="val 0"/>
              <a:gd name="adj3" fmla="val 0"/>
              <a:gd name="adj4" fmla="val 50000"/>
              <a:gd name="adj5" fmla="val 7496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59" name="Group 58" descr="The image shows a section from a Microsoft Office application. The section displayed is part of the file menu, which includes options for managing documents. The options listed are: Home (highlighted in red), New, Open, Get Add-ins, Info, Save a Copy (highlighted in red), Save as Adobe PDF, and Print.">
            <a:extLst>
              <a:ext uri="{FF2B5EF4-FFF2-40B4-BE49-F238E27FC236}">
                <a16:creationId xmlns:a16="http://schemas.microsoft.com/office/drawing/2014/main" id="{C4CF746E-6D53-71A8-79EE-DC71188F86A3}"/>
              </a:ext>
            </a:extLst>
          </p:cNvPr>
          <p:cNvGrpSpPr/>
          <p:nvPr/>
        </p:nvGrpSpPr>
        <p:grpSpPr>
          <a:xfrm>
            <a:off x="7250133" y="300130"/>
            <a:ext cx="1908380" cy="4548094"/>
            <a:chOff x="6742249" y="300130"/>
            <a:chExt cx="1908380" cy="4548094"/>
          </a:xfrm>
        </p:grpSpPr>
        <p:sp>
          <p:nvSpPr>
            <p:cNvPr id="60" name="Arrow: U-Turn 59">
              <a:extLst>
                <a:ext uri="{FF2B5EF4-FFF2-40B4-BE49-F238E27FC236}">
                  <a16:creationId xmlns:a16="http://schemas.microsoft.com/office/drawing/2014/main" id="{CC47DA49-B2DD-7ED5-7545-4B419FB927F8}"/>
                </a:ext>
              </a:extLst>
            </p:cNvPr>
            <p:cNvSpPr/>
            <p:nvPr/>
          </p:nvSpPr>
          <p:spPr bwMode="auto">
            <a:xfrm flipH="1">
              <a:off x="6748205" y="300130"/>
              <a:ext cx="1902424" cy="3163925"/>
            </a:xfrm>
            <a:prstGeom prst="uturnArrow">
              <a:avLst>
                <a:gd name="adj1" fmla="val 25000"/>
                <a:gd name="adj2" fmla="val 0"/>
                <a:gd name="adj3" fmla="val 54757"/>
                <a:gd name="adj4" fmla="val 11787"/>
                <a:gd name="adj5" fmla="val 7547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1" name="Arrow: Bent 60">
              <a:extLst>
                <a:ext uri="{FF2B5EF4-FFF2-40B4-BE49-F238E27FC236}">
                  <a16:creationId xmlns:a16="http://schemas.microsoft.com/office/drawing/2014/main" id="{F4606CA2-CC8A-28DE-277B-0E3D0A6C0931}"/>
                </a:ext>
              </a:extLst>
            </p:cNvPr>
            <p:cNvSpPr/>
            <p:nvPr/>
          </p:nvSpPr>
          <p:spPr bwMode="auto">
            <a:xfrm rot="10800000" flipH="1">
              <a:off x="6742249" y="2482217"/>
              <a:ext cx="554870" cy="2366007"/>
            </a:xfrm>
            <a:prstGeom prst="bentArrow">
              <a:avLst>
                <a:gd name="adj1" fmla="val 25000"/>
                <a:gd name="adj2" fmla="val 0"/>
                <a:gd name="adj3" fmla="val 25000"/>
                <a:gd name="adj4" fmla="val 48905"/>
              </a:avLst>
            </a:prstGeom>
            <a:ln w="603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62" name="Group 61">
              <a:extLst>
                <a:ext uri="{FF2B5EF4-FFF2-40B4-BE49-F238E27FC236}">
                  <a16:creationId xmlns:a16="http://schemas.microsoft.com/office/drawing/2014/main" id="{17A54A13-CECC-8530-2470-20BC1171BAF6}"/>
                </a:ext>
              </a:extLst>
            </p:cNvPr>
            <p:cNvGrpSpPr/>
            <p:nvPr/>
          </p:nvGrpSpPr>
          <p:grpSpPr>
            <a:xfrm>
              <a:off x="6919098" y="451723"/>
              <a:ext cx="1560638" cy="4234403"/>
              <a:chOff x="9855197" y="1475201"/>
              <a:chExt cx="1589540" cy="4312823"/>
            </a:xfrm>
          </p:grpSpPr>
          <p:sp>
            <p:nvSpPr>
              <p:cNvPr id="63" name="Rectangle: Rounded Corners 62">
                <a:extLst>
                  <a:ext uri="{FF2B5EF4-FFF2-40B4-BE49-F238E27FC236}">
                    <a16:creationId xmlns:a16="http://schemas.microsoft.com/office/drawing/2014/main" id="{68E51E06-E73E-0C28-51D3-5A47CA80DDCE}"/>
                  </a:ext>
                </a:extLst>
              </p:cNvPr>
              <p:cNvSpPr/>
              <p:nvPr/>
            </p:nvSpPr>
            <p:spPr bwMode="auto">
              <a:xfrm>
                <a:off x="9855197" y="1475201"/>
                <a:ext cx="1589540" cy="4312823"/>
              </a:xfrm>
              <a:prstGeom prst="roundRect">
                <a:avLst>
                  <a:gd name="adj" fmla="val 889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pic>
            <p:nvPicPr>
              <p:cNvPr id="64" name="Picture 63">
                <a:extLst>
                  <a:ext uri="{FF2B5EF4-FFF2-40B4-BE49-F238E27FC236}">
                    <a16:creationId xmlns:a16="http://schemas.microsoft.com/office/drawing/2014/main" id="{A7B326BF-525E-F20C-0E3E-10C2EE2AED23}"/>
                  </a:ext>
                </a:extLst>
              </p:cNvPr>
              <p:cNvPicPr>
                <a:picLocks noChangeAspect="1"/>
              </p:cNvPicPr>
              <p:nvPr/>
            </p:nvPicPr>
            <p:blipFill>
              <a:blip r:embed="rId4"/>
              <a:srcRect l="773" r="773"/>
              <a:stretch/>
            </p:blipFill>
            <p:spPr>
              <a:xfrm>
                <a:off x="9960743" y="1588966"/>
                <a:ext cx="1378449" cy="4085294"/>
              </a:xfrm>
              <a:prstGeom prst="roundRect">
                <a:avLst>
                  <a:gd name="adj" fmla="val 6110"/>
                </a:avLst>
              </a:prstGeom>
              <a:effectLst>
                <a:outerShdw blurRad="127000" algn="ctr" rotWithShape="0">
                  <a:prstClr val="black">
                    <a:alpha val="10000"/>
                  </a:prstClr>
                </a:outerShdw>
              </a:effectLst>
            </p:spPr>
          </p:pic>
        </p:grpSp>
      </p:grpSp>
      <p:sp>
        <p:nvSpPr>
          <p:cNvPr id="68" name="Arrow: U-Turn 67">
            <a:extLst>
              <a:ext uri="{FF2B5EF4-FFF2-40B4-BE49-F238E27FC236}">
                <a16:creationId xmlns:a16="http://schemas.microsoft.com/office/drawing/2014/main" id="{1AA0984F-C172-7F03-FBF6-83E5A31C1FF7}"/>
              </a:ext>
              <a:ext uri="{C183D7F6-B498-43B3-948B-1728B52AA6E4}">
                <adec:decorative xmlns:adec="http://schemas.microsoft.com/office/drawing/2017/decorative" val="1"/>
              </a:ext>
            </a:extLst>
          </p:cNvPr>
          <p:cNvSpPr/>
          <p:nvPr/>
        </p:nvSpPr>
        <p:spPr bwMode="auto">
          <a:xfrm rot="10800000" flipH="1">
            <a:off x="9158513" y="1429804"/>
            <a:ext cx="2686051" cy="3163925"/>
          </a:xfrm>
          <a:prstGeom prst="uturnArrow">
            <a:avLst>
              <a:gd name="adj1" fmla="val 25000"/>
              <a:gd name="adj2" fmla="val 0"/>
              <a:gd name="adj3" fmla="val 53255"/>
              <a:gd name="adj4" fmla="val 7873"/>
              <a:gd name="adj5" fmla="val 7547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aphicFrame>
        <p:nvGraphicFramePr>
          <p:cNvPr id="69" name="Table 354">
            <a:extLst>
              <a:ext uri="{FF2B5EF4-FFF2-40B4-BE49-F238E27FC236}">
                <a16:creationId xmlns:a16="http://schemas.microsoft.com/office/drawing/2014/main" id="{07216A24-20DE-063A-9E76-AFFDE627F42A}"/>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656552555"/>
              </p:ext>
            </p:extLst>
          </p:nvPr>
        </p:nvGraphicFramePr>
        <p:xfrm>
          <a:off x="709157" y="1430429"/>
          <a:ext cx="5889186" cy="3358895"/>
        </p:xfrm>
        <a:graphic>
          <a:graphicData uri="http://schemas.openxmlformats.org/drawingml/2006/table">
            <a:tbl>
              <a:tblPr firstRow="1" bandRow="1">
                <a:tableStyleId>{5C22544A-7EE6-4342-B048-85BDC9FD1C3A}</a:tableStyleId>
              </a:tblPr>
              <a:tblGrid>
                <a:gridCol w="383984">
                  <a:extLst>
                    <a:ext uri="{9D8B030D-6E8A-4147-A177-3AD203B41FA5}">
                      <a16:colId xmlns:a16="http://schemas.microsoft.com/office/drawing/2014/main" val="774820194"/>
                    </a:ext>
                  </a:extLst>
                </a:gridCol>
                <a:gridCol w="5505202">
                  <a:extLst>
                    <a:ext uri="{9D8B030D-6E8A-4147-A177-3AD203B41FA5}">
                      <a16:colId xmlns:a16="http://schemas.microsoft.com/office/drawing/2014/main" val="4243873998"/>
                    </a:ext>
                  </a:extLst>
                </a:gridCol>
              </a:tblGrid>
              <a:tr h="1017179">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2000" b="1" i="0" u="none" strike="noStrike" cap="none" normalizeH="0" baseline="0" noProof="0">
                          <a:ln>
                            <a:noFill/>
                          </a:ln>
                          <a:solidFill>
                            <a:schemeClr val="accent2"/>
                          </a:solidFill>
                          <a:effectLst/>
                          <a:uLnTx/>
                          <a:uFillTx/>
                          <a:latin typeface="+mn-lt"/>
                          <a:ea typeface="+mn-lt"/>
                          <a:cs typeface="Segoe UI"/>
                        </a:rPr>
                        <a:t>1</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600" b="0" i="0" u="none" strike="noStrike" cap="none" normalizeH="0" baseline="0" noProof="0">
                          <a:ln>
                            <a:noFill/>
                          </a:ln>
                          <a:solidFill>
                            <a:schemeClr val="tx1"/>
                          </a:solidFill>
                          <a:effectLst/>
                          <a:uLnTx/>
                          <a:uFillTx/>
                          <a:latin typeface="+mj-lt"/>
                          <a:ea typeface="+mn-lt"/>
                          <a:cs typeface="Segoe UI"/>
                        </a:rPr>
                        <a:t>Abra o Microsoft PowerPoint: “Explore AI_Presentation”</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775403">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2000" b="1" i="0" u="none" strike="noStrike" cap="none" normalizeH="0" baseline="0">
                          <a:ln>
                            <a:noFill/>
                          </a:ln>
                          <a:solidFill>
                            <a:schemeClr val="accent2"/>
                          </a:solidFill>
                          <a:effectLst/>
                          <a:uLnTx/>
                          <a:uFillTx/>
                          <a:latin typeface="+mn-lt"/>
                          <a:ea typeface="+mn-lt"/>
                          <a:cs typeface="Segoe UI"/>
                        </a:rPr>
                        <a:t>2</a:t>
                      </a:r>
                    </a:p>
                  </a:txBody>
                  <a:tcPr marT="27432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600" b="0" i="0" u="none" strike="noStrike" cap="none" normalizeH="0" baseline="0" dirty="0">
                          <a:ln>
                            <a:noFill/>
                          </a:ln>
                          <a:solidFill>
                            <a:schemeClr val="tx1"/>
                          </a:solidFill>
                          <a:effectLst/>
                          <a:uLnTx/>
                          <a:uFillTx/>
                          <a:latin typeface="+mj-lt"/>
                          <a:ea typeface="+mn-lt"/>
                          <a:cs typeface="Segoe UI"/>
                        </a:rPr>
                        <a:t>Siga estas etapas para criar uma cópia do arquivo para você editar:</a:t>
                      </a:r>
                    </a:p>
                  </a:txBody>
                  <a:tcPr marL="137160" marT="18288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2228556"/>
                  </a:ext>
                </a:extLst>
              </a:tr>
              <a:tr h="1566313">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000" b="1" i="0" u="none" strike="noStrike" kern="1200" cap="none" spc="0" normalizeH="0" baseline="0">
                        <a:ln>
                          <a:noFill/>
                        </a:ln>
                        <a:solidFill>
                          <a:schemeClr val="accent2"/>
                        </a:solidFill>
                        <a:effectLst/>
                        <a:uLnTx/>
                        <a:uFillTx/>
                        <a:latin typeface="+mn-lt"/>
                        <a:ea typeface="+mn-lt"/>
                        <a:cs typeface="Segoe UI"/>
                      </a:endParaRPr>
                    </a:p>
                  </a:txBody>
                  <a:tcPr marT="27432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pt-BR" sz="1400" dirty="0">
                          <a:solidFill>
                            <a:schemeClr val="tx1"/>
                          </a:solidFill>
                          <a:effectLst/>
                          <a:latin typeface="+mn-lt"/>
                          <a:ea typeface="+mn-lt"/>
                          <a:cs typeface="Segoe UI Semibold" panose="020B0702040204020203" pitchFamily="34" charset="0"/>
                        </a:rPr>
                        <a:t>Arquivo</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pt-BR" sz="1400" dirty="0">
                          <a:solidFill>
                            <a:schemeClr val="tx1"/>
                          </a:solidFill>
                          <a:effectLst/>
                          <a:latin typeface="+mn-lt"/>
                          <a:ea typeface="+mn-lt"/>
                          <a:cs typeface="Segoe UI Semibold" panose="020B0702040204020203" pitchFamily="34" charset="0"/>
                        </a:rPr>
                        <a:t>Salvar uma cópia</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pt-BR" sz="1400" dirty="0">
                          <a:solidFill>
                            <a:schemeClr val="tx1"/>
                          </a:solidFill>
                          <a:effectLst/>
                          <a:latin typeface="+mn-lt"/>
                          <a:ea typeface="+mn-lt"/>
                          <a:cs typeface="Segoe UI Semibold" panose="020B0702040204020203" pitchFamily="34" charset="0"/>
                        </a:rPr>
                        <a:t>Na caixa “Salvar como” adicione seu sobrenome ou iniciais ao nome do arquivo</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pt-BR" sz="1400" dirty="0">
                          <a:solidFill>
                            <a:schemeClr val="tx1"/>
                          </a:solidFill>
                          <a:effectLst/>
                          <a:latin typeface="+mn-lt"/>
                          <a:ea typeface="+mn-lt"/>
                          <a:cs typeface="Segoe UI Semibold" panose="020B0702040204020203" pitchFamily="34" charset="0"/>
                        </a:rPr>
                        <a:t>Selecione Salvar</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dirty="0">
                        <a:ln>
                          <a:noFill/>
                        </a:ln>
                        <a:solidFill>
                          <a:schemeClr val="tx1"/>
                        </a:solidFill>
                        <a:effectLst/>
                        <a:uLnTx/>
                        <a:uFillTx/>
                        <a:latin typeface="+mj-lt"/>
                        <a:ea typeface="+mn-lt"/>
                        <a:cs typeface="Segoe UI"/>
                      </a:endParaRPr>
                    </a:p>
                  </a:txBody>
                  <a:tcPr marL="13716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pic>
        <p:nvPicPr>
          <p:cNvPr id="70" name="Picture 69">
            <a:extLst>
              <a:ext uri="{FF2B5EF4-FFF2-40B4-BE49-F238E27FC236}">
                <a16:creationId xmlns:a16="http://schemas.microsoft.com/office/drawing/2014/main" id="{18A027D8-7F61-29A4-4089-10734672E657}"/>
              </a:ext>
              <a:ext uri="{C183D7F6-B498-43B3-948B-1728B52AA6E4}">
                <adec:decorative xmlns:adec="http://schemas.microsoft.com/office/drawing/2017/decorative" val="1"/>
              </a:ext>
            </a:extLst>
          </p:cNvPr>
          <p:cNvPicPr>
            <a:picLocks noChangeAspect="1"/>
          </p:cNvPicPr>
          <p:nvPr/>
        </p:nvPicPr>
        <p:blipFill>
          <a:blip r:embed="rId5">
            <a:clrChange>
              <a:clrFrom>
                <a:srgbClr val="E8E6DF"/>
              </a:clrFrom>
              <a:clrTo>
                <a:srgbClr val="E8E6DF">
                  <a:alpha val="0"/>
                </a:srgbClr>
              </a:clrTo>
            </a:clrChange>
          </a:blip>
          <a:srcRect l="47820" t="78444" r="37401"/>
          <a:stretch/>
        </p:blipFill>
        <p:spPr>
          <a:xfrm flipH="1">
            <a:off x="10918156" y="3850640"/>
            <a:ext cx="843044" cy="692291"/>
          </a:xfrm>
          <a:prstGeom prst="roundRect">
            <a:avLst>
              <a:gd name="adj" fmla="val 26604"/>
            </a:avLst>
          </a:prstGeom>
        </p:spPr>
      </p:pic>
      <p:pic>
        <p:nvPicPr>
          <p:cNvPr id="71" name="Picture 70">
            <a:extLst>
              <a:ext uri="{FF2B5EF4-FFF2-40B4-BE49-F238E27FC236}">
                <a16:creationId xmlns:a16="http://schemas.microsoft.com/office/drawing/2014/main" id="{3D314FAC-6545-2368-5620-A2D684ECCFA7}"/>
              </a:ext>
              <a:ext uri="{C183D7F6-B498-43B3-948B-1728B52AA6E4}">
                <adec:decorative xmlns:adec="http://schemas.microsoft.com/office/drawing/2017/decorative" val="1"/>
              </a:ext>
            </a:extLst>
          </p:cNvPr>
          <p:cNvPicPr>
            <a:picLocks noChangeAspect="1"/>
          </p:cNvPicPr>
          <p:nvPr/>
        </p:nvPicPr>
        <p:blipFill>
          <a:blip r:embed="rId5">
            <a:clrChange>
              <a:clrFrom>
                <a:srgbClr val="E8E6DF"/>
              </a:clrFrom>
              <a:clrTo>
                <a:srgbClr val="E8E6DF">
                  <a:alpha val="0"/>
                </a:srgbClr>
              </a:clrTo>
            </a:clrChange>
          </a:blip>
          <a:srcRect l="37272" t="78874" r="53355" b="4479"/>
          <a:stretch/>
        </p:blipFill>
        <p:spPr>
          <a:xfrm rot="15977627">
            <a:off x="9292829" y="3972059"/>
            <a:ext cx="572650" cy="572650"/>
          </a:xfrm>
          <a:custGeom>
            <a:avLst/>
            <a:gdLst>
              <a:gd name="connsiteX0" fmla="*/ 1646928 w 4572001"/>
              <a:gd name="connsiteY0" fmla="*/ 0 h 4572000"/>
              <a:gd name="connsiteX1" fmla="*/ 2925075 w 4572001"/>
              <a:gd name="connsiteY1" fmla="*/ 0 h 4572000"/>
              <a:gd name="connsiteX2" fmla="*/ 4572001 w 4572001"/>
              <a:gd name="connsiteY2" fmla="*/ 1646926 h 4572000"/>
              <a:gd name="connsiteX3" fmla="*/ 4572001 w 4572001"/>
              <a:gd name="connsiteY3" fmla="*/ 2925074 h 4572000"/>
              <a:gd name="connsiteX4" fmla="*/ 2925075 w 4572001"/>
              <a:gd name="connsiteY4" fmla="*/ 4572000 h 4572000"/>
              <a:gd name="connsiteX5" fmla="*/ 1646928 w 4572001"/>
              <a:gd name="connsiteY5" fmla="*/ 4572000 h 4572000"/>
              <a:gd name="connsiteX6" fmla="*/ 0 w 4572001"/>
              <a:gd name="connsiteY6" fmla="*/ 2925074 h 4572000"/>
              <a:gd name="connsiteX7" fmla="*/ 0 w 4572001"/>
              <a:gd name="connsiteY7" fmla="*/ 1646926 h 4572000"/>
              <a:gd name="connsiteX8" fmla="*/ 1646928 w 4572001"/>
              <a:gd name="connsiteY8"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1" h="4572000">
                <a:moveTo>
                  <a:pt x="1646928" y="0"/>
                </a:moveTo>
                <a:lnTo>
                  <a:pt x="2925075" y="0"/>
                </a:lnTo>
                <a:cubicBezTo>
                  <a:pt x="3834647" y="0"/>
                  <a:pt x="4572001" y="737354"/>
                  <a:pt x="4572001" y="1646926"/>
                </a:cubicBezTo>
                <a:lnTo>
                  <a:pt x="4572001" y="2925074"/>
                </a:lnTo>
                <a:cubicBezTo>
                  <a:pt x="4572001" y="3834646"/>
                  <a:pt x="3834647" y="4572000"/>
                  <a:pt x="2925075" y="4572000"/>
                </a:cubicBezTo>
                <a:lnTo>
                  <a:pt x="1646928" y="4572000"/>
                </a:lnTo>
                <a:cubicBezTo>
                  <a:pt x="737356" y="4572000"/>
                  <a:pt x="0" y="3834646"/>
                  <a:pt x="0" y="2925074"/>
                </a:cubicBezTo>
                <a:lnTo>
                  <a:pt x="0" y="1646926"/>
                </a:lnTo>
                <a:cubicBezTo>
                  <a:pt x="0" y="737354"/>
                  <a:pt x="737356" y="0"/>
                  <a:pt x="1646928" y="0"/>
                </a:cubicBezTo>
                <a:close/>
              </a:path>
            </a:pathLst>
          </a:custGeom>
        </p:spPr>
      </p:pic>
      <p:sp>
        <p:nvSpPr>
          <p:cNvPr id="3" name="TextBox 2">
            <a:extLst>
              <a:ext uri="{FF2B5EF4-FFF2-40B4-BE49-F238E27FC236}">
                <a16:creationId xmlns:a16="http://schemas.microsoft.com/office/drawing/2014/main" id="{788A399E-F76A-C319-F848-CF1C5FC03FDE}"/>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pic>
        <p:nvPicPr>
          <p:cNvPr id="5" name="Picture 4">
            <a:extLst>
              <a:ext uri="{FF2B5EF4-FFF2-40B4-BE49-F238E27FC236}">
                <a16:creationId xmlns:a16="http://schemas.microsoft.com/office/drawing/2014/main" id="{5F27CEE3-211F-540C-F07B-FE0562346784}"/>
              </a:ext>
            </a:extLst>
          </p:cNvPr>
          <p:cNvPicPr>
            <a:picLocks noChangeAspect="1"/>
          </p:cNvPicPr>
          <p:nvPr/>
        </p:nvPicPr>
        <p:blipFill>
          <a:blip r:embed="rId6"/>
          <a:srcRect t="62348" b="-258"/>
          <a:stretch/>
        </p:blipFill>
        <p:spPr>
          <a:xfrm>
            <a:off x="5507819" y="5233741"/>
            <a:ext cx="6610073" cy="818367"/>
          </a:xfrm>
          <a:prstGeom prst="rect">
            <a:avLst/>
          </a:prstGeom>
        </p:spPr>
      </p:pic>
    </p:spTree>
    <p:extLst>
      <p:ext uri="{BB962C8B-B14F-4D97-AF65-F5344CB8AC3E}">
        <p14:creationId xmlns:p14="http://schemas.microsoft.com/office/powerpoint/2010/main" val="17234824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06DCD-8F8E-AFD7-95D4-E9614CA164CE}"/>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EE577CCF-2FCD-77BF-B9AB-E3BCE5399B82}"/>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30" name="Picture 29">
              <a:extLst>
                <a:ext uri="{FF2B5EF4-FFF2-40B4-BE49-F238E27FC236}">
                  <a16:creationId xmlns:a16="http://schemas.microsoft.com/office/drawing/2014/main" id="{71EE6E72-9CFB-CA59-55ED-E1AAA23E5186}"/>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3" name="Straight Connector 32">
              <a:extLst>
                <a:ext uri="{FF2B5EF4-FFF2-40B4-BE49-F238E27FC236}">
                  <a16:creationId xmlns:a16="http://schemas.microsoft.com/office/drawing/2014/main" id="{CF3D090E-E62B-47B6-ECB2-015D707C9539}"/>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 name="Rounded Rectangle 24_1">
            <a:extLst>
              <a:ext uri="{FF2B5EF4-FFF2-40B4-BE49-F238E27FC236}">
                <a16:creationId xmlns:a16="http://schemas.microsoft.com/office/drawing/2014/main" id="{AAB009CF-C34E-F5DB-C1DD-C6F9BA42452C}"/>
              </a:ext>
              <a:ext uri="{C183D7F6-B498-43B3-948B-1728B52AA6E4}">
                <adec:decorative xmlns:adec="http://schemas.microsoft.com/office/drawing/2017/decorative" val="1"/>
              </a:ext>
            </a:extLst>
          </p:cNvPr>
          <p:cNvSpPr>
            <a:spLocks/>
          </p:cNvSpPr>
          <p:nvPr/>
        </p:nvSpPr>
        <p:spPr bwMode="auto">
          <a:xfrm>
            <a:off x="588963" y="1585897"/>
            <a:ext cx="11017250" cy="4350765"/>
          </a:xfrm>
          <a:prstGeom prst="roundRect">
            <a:avLst>
              <a:gd name="adj" fmla="val 3598"/>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sp>
        <p:nvSpPr>
          <p:cNvPr id="12" name="Rounded Rectangle 3_1">
            <a:extLst>
              <a:ext uri="{FF2B5EF4-FFF2-40B4-BE49-F238E27FC236}">
                <a16:creationId xmlns:a16="http://schemas.microsoft.com/office/drawing/2014/main" id="{3EB4CBAD-50C1-2DCF-2185-B0E151BAA456}"/>
              </a:ext>
              <a:ext uri="{C183D7F6-B498-43B3-948B-1728B52AA6E4}">
                <adec:decorative xmlns:adec="http://schemas.microsoft.com/office/drawing/2017/decorative" val="1"/>
              </a:ext>
            </a:extLst>
          </p:cNvPr>
          <p:cNvSpPr>
            <a:spLocks/>
          </p:cNvSpPr>
          <p:nvPr/>
        </p:nvSpPr>
        <p:spPr>
          <a:xfrm>
            <a:off x="726123" y="2831768"/>
            <a:ext cx="10742930" cy="2967734"/>
          </a:xfrm>
          <a:prstGeom prst="roundRect">
            <a:avLst>
              <a:gd name="adj" fmla="val 3783"/>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 name="Title 1">
            <a:extLst>
              <a:ext uri="{FF2B5EF4-FFF2-40B4-BE49-F238E27FC236}">
                <a16:creationId xmlns:a16="http://schemas.microsoft.com/office/drawing/2014/main" id="{34124C6C-58EB-86CA-9383-58BEFD500C38}"/>
              </a:ext>
            </a:extLst>
          </p:cNvPr>
          <p:cNvSpPr>
            <a:spLocks noGrp="1"/>
          </p:cNvSpPr>
          <p:nvPr>
            <p:ph type="title"/>
          </p:nvPr>
        </p:nvSpPr>
        <p:spPr>
          <a:xfrm>
            <a:off x="588263" y="457200"/>
            <a:ext cx="11018520" cy="492443"/>
          </a:xfrm>
        </p:spPr>
        <p:txBody>
          <a:bodyPr/>
          <a:lstStyle/>
          <a:p>
            <a:r>
              <a:rPr lang="pt-BR"/>
              <a:t>Unidade 2: Defina sua ideia e o contexto</a:t>
            </a:r>
          </a:p>
        </p:txBody>
      </p:sp>
      <p:sp>
        <p:nvSpPr>
          <p:cNvPr id="11" name="Rounded Rectangle 3_1">
            <a:extLst>
              <a:ext uri="{FF2B5EF4-FFF2-40B4-BE49-F238E27FC236}">
                <a16:creationId xmlns:a16="http://schemas.microsoft.com/office/drawing/2014/main" id="{5C86E689-3057-F24F-D2E5-F2A6A7A41131}"/>
              </a:ext>
            </a:extLst>
          </p:cNvPr>
          <p:cNvSpPr>
            <a:spLocks/>
          </p:cNvSpPr>
          <p:nvPr/>
        </p:nvSpPr>
        <p:spPr>
          <a:xfrm>
            <a:off x="726123" y="1723057"/>
            <a:ext cx="10742930" cy="971551"/>
          </a:xfrm>
          <a:prstGeom prst="roundRect">
            <a:avLst>
              <a:gd name="adj" fmla="val 12325"/>
            </a:avLst>
          </a:prstGeom>
          <a:gradFill flip="none" rotWithShape="1">
            <a:gsLst>
              <a:gs pos="50000">
                <a:schemeClr val="accent1">
                  <a:alpha val="10000"/>
                </a:schemeClr>
              </a:gs>
              <a:gs pos="0">
                <a:schemeClr val="accent3">
                  <a:alpha val="10000"/>
                </a:schemeClr>
              </a:gs>
              <a:gs pos="10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lang="pt-BR" sz="2000" b="0" i="0">
                <a:solidFill>
                  <a:schemeClr val="tx1"/>
                </a:solidFill>
                <a:effectLst/>
              </a:rPr>
              <a:t>Para este exercício, trabalharemos na definição e no refinamento de nossas ideias para um destino gerado por IA</a:t>
            </a:r>
          </a:p>
        </p:txBody>
      </p:sp>
      <p:sp>
        <p:nvSpPr>
          <p:cNvPr id="29" name="TextBox 28">
            <a:extLst>
              <a:ext uri="{FF2B5EF4-FFF2-40B4-BE49-F238E27FC236}">
                <a16:creationId xmlns:a16="http://schemas.microsoft.com/office/drawing/2014/main" id="{2E5DE1D9-1890-C7BB-89B2-8540018369E7}"/>
              </a:ext>
            </a:extLst>
          </p:cNvPr>
          <p:cNvSpPr txBox="1"/>
          <p:nvPr/>
        </p:nvSpPr>
        <p:spPr>
          <a:xfrm>
            <a:off x="863282" y="3002318"/>
            <a:ext cx="10358899" cy="307777"/>
          </a:xfrm>
          <a:prstGeom prst="rect">
            <a:avLst/>
          </a:prstGeom>
          <a:noFill/>
        </p:spPr>
        <p:txBody>
          <a:bodyPr wrap="square" lIns="0" tIns="0" rIns="0" bIns="0">
            <a:spAutoFit/>
          </a:bodyPr>
          <a:lstStyle/>
          <a:p>
            <a:pPr marL="0" indent="0">
              <a:buNone/>
            </a:pPr>
            <a:r>
              <a:rPr lang="pt-BR" sz="2000" dirty="0"/>
              <a:t>Siga as etapas da Unidade 2 e comece a transformar seu destino dos sonhos em realidade</a:t>
            </a:r>
          </a:p>
        </p:txBody>
      </p:sp>
      <p:sp>
        <p:nvSpPr>
          <p:cNvPr id="61" name="Rectangle: Rounded Corners 60">
            <a:extLst>
              <a:ext uri="{FF2B5EF4-FFF2-40B4-BE49-F238E27FC236}">
                <a16:creationId xmlns:a16="http://schemas.microsoft.com/office/drawing/2014/main" id="{A8064FAB-DDC2-C7C6-E00E-75EBFA48C450}"/>
              </a:ext>
            </a:extLst>
          </p:cNvPr>
          <p:cNvSpPr>
            <a:spLocks/>
          </p:cNvSpPr>
          <p:nvPr/>
        </p:nvSpPr>
        <p:spPr bwMode="auto">
          <a:xfrm>
            <a:off x="863283"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pt-BR" sz="1800" dirty="0">
                <a:solidFill>
                  <a:schemeClr val="tx1"/>
                </a:solidFill>
              </a:rPr>
              <a:t>Use um prompt baseado </a:t>
            </a:r>
            <a:br>
              <a:rPr lang="pt-BR" sz="1800" dirty="0">
                <a:solidFill>
                  <a:schemeClr val="tx1"/>
                </a:solidFill>
              </a:rPr>
            </a:br>
            <a:r>
              <a:rPr lang="pt-BR" sz="1800" dirty="0">
                <a:solidFill>
                  <a:schemeClr val="tx1"/>
                </a:solidFill>
              </a:rPr>
              <a:t>em função</a:t>
            </a:r>
          </a:p>
        </p:txBody>
      </p:sp>
      <p:sp>
        <p:nvSpPr>
          <p:cNvPr id="62" name="Rectangle: Rounded Corners 61">
            <a:extLst>
              <a:ext uri="{FF2B5EF4-FFF2-40B4-BE49-F238E27FC236}">
                <a16:creationId xmlns:a16="http://schemas.microsoft.com/office/drawing/2014/main" id="{B1224EFF-DCC6-2569-3B30-4E18CEABC455}"/>
              </a:ext>
            </a:extLst>
          </p:cNvPr>
          <p:cNvSpPr>
            <a:spLocks/>
          </p:cNvSpPr>
          <p:nvPr/>
        </p:nvSpPr>
        <p:spPr bwMode="auto">
          <a:xfrm>
            <a:off x="4397481"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pt-BR" sz="1800">
                <a:solidFill>
                  <a:schemeClr val="tx1"/>
                </a:solidFill>
              </a:rPr>
              <a:t>Defina sua ideia</a:t>
            </a:r>
          </a:p>
        </p:txBody>
      </p:sp>
      <p:sp>
        <p:nvSpPr>
          <p:cNvPr id="63" name="Rectangle: Rounded Corners 62">
            <a:extLst>
              <a:ext uri="{FF2B5EF4-FFF2-40B4-BE49-F238E27FC236}">
                <a16:creationId xmlns:a16="http://schemas.microsoft.com/office/drawing/2014/main" id="{17E7CCCD-C9F6-6E51-ABBA-26BA0F7B974C}"/>
              </a:ext>
            </a:extLst>
          </p:cNvPr>
          <p:cNvSpPr>
            <a:spLocks/>
          </p:cNvSpPr>
          <p:nvPr/>
        </p:nvSpPr>
        <p:spPr bwMode="auto">
          <a:xfrm>
            <a:off x="7931679"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pt-BR" sz="1800">
                <a:solidFill>
                  <a:schemeClr val="tx1"/>
                </a:solidFill>
              </a:rPr>
              <a:t>Apresente sua ideia</a:t>
            </a:r>
          </a:p>
        </p:txBody>
      </p:sp>
      <p:grpSp>
        <p:nvGrpSpPr>
          <p:cNvPr id="37" name="Group 36">
            <a:extLst>
              <a:ext uri="{FF2B5EF4-FFF2-40B4-BE49-F238E27FC236}">
                <a16:creationId xmlns:a16="http://schemas.microsoft.com/office/drawing/2014/main" id="{8E88E68A-210A-2ED8-71E7-89967FC1628B}"/>
              </a:ext>
              <a:ext uri="{C183D7F6-B498-43B3-948B-1728B52AA6E4}">
                <adec:decorative xmlns:adec="http://schemas.microsoft.com/office/drawing/2017/decorative" val="1"/>
              </a:ext>
            </a:extLst>
          </p:cNvPr>
          <p:cNvGrpSpPr>
            <a:grpSpLocks/>
          </p:cNvGrpSpPr>
          <p:nvPr/>
        </p:nvGrpSpPr>
        <p:grpSpPr>
          <a:xfrm>
            <a:off x="2241762" y="3696486"/>
            <a:ext cx="640080" cy="640080"/>
            <a:chOff x="547424" y="4293480"/>
            <a:chExt cx="640026" cy="657416"/>
          </a:xfrm>
        </p:grpSpPr>
        <p:grpSp>
          <p:nvGrpSpPr>
            <p:cNvPr id="38" name="Group 37">
              <a:extLst>
                <a:ext uri="{FF2B5EF4-FFF2-40B4-BE49-F238E27FC236}">
                  <a16:creationId xmlns:a16="http://schemas.microsoft.com/office/drawing/2014/main" id="{5F97A3B6-8F69-DDBD-19E9-A001F1428E1E}"/>
                </a:ext>
              </a:extLst>
            </p:cNvPr>
            <p:cNvGrpSpPr/>
            <p:nvPr/>
          </p:nvGrpSpPr>
          <p:grpSpPr>
            <a:xfrm>
              <a:off x="547424" y="4293480"/>
              <a:ext cx="640026" cy="657416"/>
              <a:chOff x="987658" y="5065483"/>
              <a:chExt cx="1169054" cy="1200820"/>
            </a:xfrm>
          </p:grpSpPr>
          <p:grpSp>
            <p:nvGrpSpPr>
              <p:cNvPr id="40" name="Group 39">
                <a:extLst>
                  <a:ext uri="{FF2B5EF4-FFF2-40B4-BE49-F238E27FC236}">
                    <a16:creationId xmlns:a16="http://schemas.microsoft.com/office/drawing/2014/main" id="{2E587FC2-D45E-05EF-E19D-E274B0341A69}"/>
                  </a:ext>
                </a:extLst>
              </p:cNvPr>
              <p:cNvGrpSpPr/>
              <p:nvPr/>
            </p:nvGrpSpPr>
            <p:grpSpPr>
              <a:xfrm>
                <a:off x="987658" y="5065483"/>
                <a:ext cx="1169054" cy="1200820"/>
                <a:chOff x="6349393" y="1711575"/>
                <a:chExt cx="5590022" cy="5674618"/>
              </a:xfrm>
            </p:grpSpPr>
            <p:sp>
              <p:nvSpPr>
                <p:cNvPr id="43" name="Rounded Rectangle 3_1">
                  <a:extLst>
                    <a:ext uri="{FF2B5EF4-FFF2-40B4-BE49-F238E27FC236}">
                      <a16:creationId xmlns:a16="http://schemas.microsoft.com/office/drawing/2014/main" id="{98A54EC7-0555-29D6-D1BC-AB9773C707CA}"/>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44" name="Rounded Rectangle 3_1">
                  <a:extLst>
                    <a:ext uri="{FF2B5EF4-FFF2-40B4-BE49-F238E27FC236}">
                      <a16:creationId xmlns:a16="http://schemas.microsoft.com/office/drawing/2014/main" id="{F8D2A1A9-CC69-B1D8-28DA-176F4C8FEC8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41" name="Rounded Rectangle 3_1">
                <a:extLst>
                  <a:ext uri="{FF2B5EF4-FFF2-40B4-BE49-F238E27FC236}">
                    <a16:creationId xmlns:a16="http://schemas.microsoft.com/office/drawing/2014/main" id="{A580D065-17A7-F408-5EFF-4780A418DD9B}"/>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42" name="Rounded Rectangle 24_1">
                <a:extLst>
                  <a:ext uri="{FF2B5EF4-FFF2-40B4-BE49-F238E27FC236}">
                    <a16:creationId xmlns:a16="http://schemas.microsoft.com/office/drawing/2014/main" id="{17F873A6-21DA-9FF4-C7A6-803E3B1E235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876DD28C-1C2A-4618-0012-BE38AFFA32D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pt-BR" sz="2800">
                  <a:solidFill>
                    <a:srgbClr val="C73ECC"/>
                  </a:solidFill>
                  <a:latin typeface="+mj-lt"/>
                  <a:ea typeface="+mj-ea"/>
                  <a:cs typeface="+mj-cs"/>
                </a:rPr>
                <a:t>1</a:t>
              </a:r>
            </a:p>
          </p:txBody>
        </p:sp>
      </p:grpSp>
      <p:grpSp>
        <p:nvGrpSpPr>
          <p:cNvPr id="45" name="Group 44">
            <a:extLst>
              <a:ext uri="{FF2B5EF4-FFF2-40B4-BE49-F238E27FC236}">
                <a16:creationId xmlns:a16="http://schemas.microsoft.com/office/drawing/2014/main" id="{68756B50-CAD6-9603-DB35-F02D3767F776}"/>
              </a:ext>
              <a:ext uri="{C183D7F6-B498-43B3-948B-1728B52AA6E4}">
                <adec:decorative xmlns:adec="http://schemas.microsoft.com/office/drawing/2017/decorative" val="1"/>
              </a:ext>
            </a:extLst>
          </p:cNvPr>
          <p:cNvGrpSpPr>
            <a:grpSpLocks/>
          </p:cNvGrpSpPr>
          <p:nvPr/>
        </p:nvGrpSpPr>
        <p:grpSpPr>
          <a:xfrm>
            <a:off x="5775960" y="3696486"/>
            <a:ext cx="640080" cy="640080"/>
            <a:chOff x="547424" y="4293480"/>
            <a:chExt cx="640026" cy="657416"/>
          </a:xfrm>
        </p:grpSpPr>
        <p:grpSp>
          <p:nvGrpSpPr>
            <p:cNvPr id="46" name="Group 45">
              <a:extLst>
                <a:ext uri="{FF2B5EF4-FFF2-40B4-BE49-F238E27FC236}">
                  <a16:creationId xmlns:a16="http://schemas.microsoft.com/office/drawing/2014/main" id="{789C7173-09CF-DCDD-5480-785A5B22BA0D}"/>
                </a:ext>
              </a:extLst>
            </p:cNvPr>
            <p:cNvGrpSpPr/>
            <p:nvPr/>
          </p:nvGrpSpPr>
          <p:grpSpPr>
            <a:xfrm>
              <a:off x="547424" y="4293480"/>
              <a:ext cx="640026" cy="657416"/>
              <a:chOff x="987658" y="5065483"/>
              <a:chExt cx="1169054" cy="1200820"/>
            </a:xfrm>
          </p:grpSpPr>
          <p:grpSp>
            <p:nvGrpSpPr>
              <p:cNvPr id="48" name="Group 47">
                <a:extLst>
                  <a:ext uri="{FF2B5EF4-FFF2-40B4-BE49-F238E27FC236}">
                    <a16:creationId xmlns:a16="http://schemas.microsoft.com/office/drawing/2014/main" id="{AA2EE6BF-4970-0887-BD35-93B8A80664A5}"/>
                  </a:ext>
                </a:extLst>
              </p:cNvPr>
              <p:cNvGrpSpPr/>
              <p:nvPr/>
            </p:nvGrpSpPr>
            <p:grpSpPr>
              <a:xfrm>
                <a:off x="987658" y="5065483"/>
                <a:ext cx="1169054" cy="1200820"/>
                <a:chOff x="6349393" y="1711575"/>
                <a:chExt cx="5590022" cy="5674618"/>
              </a:xfrm>
            </p:grpSpPr>
            <p:sp>
              <p:nvSpPr>
                <p:cNvPr id="51" name="Rounded Rectangle 3_1">
                  <a:extLst>
                    <a:ext uri="{FF2B5EF4-FFF2-40B4-BE49-F238E27FC236}">
                      <a16:creationId xmlns:a16="http://schemas.microsoft.com/office/drawing/2014/main" id="{A35D97B4-437D-8046-D2FF-80341F874AE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52" name="Rounded Rectangle 3_1">
                  <a:extLst>
                    <a:ext uri="{FF2B5EF4-FFF2-40B4-BE49-F238E27FC236}">
                      <a16:creationId xmlns:a16="http://schemas.microsoft.com/office/drawing/2014/main" id="{4AD1020C-5272-E46F-EF00-0F301D54EC9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49" name="Rounded Rectangle 3_1">
                <a:extLst>
                  <a:ext uri="{FF2B5EF4-FFF2-40B4-BE49-F238E27FC236}">
                    <a16:creationId xmlns:a16="http://schemas.microsoft.com/office/drawing/2014/main" id="{5203F818-3EF0-6C00-E3B3-74853B1772CF}"/>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50" name="Rounded Rectangle 24_1">
                <a:extLst>
                  <a:ext uri="{FF2B5EF4-FFF2-40B4-BE49-F238E27FC236}">
                    <a16:creationId xmlns:a16="http://schemas.microsoft.com/office/drawing/2014/main" id="{A638494C-9383-02CB-6027-9A51B2D9EED8}"/>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7" name="Oval 46">
              <a:extLst>
                <a:ext uri="{FF2B5EF4-FFF2-40B4-BE49-F238E27FC236}">
                  <a16:creationId xmlns:a16="http://schemas.microsoft.com/office/drawing/2014/main" id="{1A0497BA-8369-FFAF-8E48-8BCB6E2638C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pt-BR" sz="2800">
                  <a:solidFill>
                    <a:srgbClr val="C73ECC"/>
                  </a:solidFill>
                  <a:latin typeface="+mj-lt"/>
                  <a:ea typeface="+mj-ea"/>
                  <a:cs typeface="+mj-cs"/>
                </a:rPr>
                <a:t>2</a:t>
              </a:r>
            </a:p>
          </p:txBody>
        </p:sp>
      </p:grpSp>
      <p:grpSp>
        <p:nvGrpSpPr>
          <p:cNvPr id="53" name="Group 52">
            <a:extLst>
              <a:ext uri="{FF2B5EF4-FFF2-40B4-BE49-F238E27FC236}">
                <a16:creationId xmlns:a16="http://schemas.microsoft.com/office/drawing/2014/main" id="{5A0EB94F-2E0F-74C9-97BC-1FE07E308EF2}"/>
              </a:ext>
              <a:ext uri="{C183D7F6-B498-43B3-948B-1728B52AA6E4}">
                <adec:decorative xmlns:adec="http://schemas.microsoft.com/office/drawing/2017/decorative" val="1"/>
              </a:ext>
            </a:extLst>
          </p:cNvPr>
          <p:cNvGrpSpPr>
            <a:grpSpLocks/>
          </p:cNvGrpSpPr>
          <p:nvPr/>
        </p:nvGrpSpPr>
        <p:grpSpPr>
          <a:xfrm>
            <a:off x="9310157" y="3696486"/>
            <a:ext cx="640080" cy="640080"/>
            <a:chOff x="547424" y="4293480"/>
            <a:chExt cx="640026" cy="657416"/>
          </a:xfrm>
        </p:grpSpPr>
        <p:grpSp>
          <p:nvGrpSpPr>
            <p:cNvPr id="54" name="Group 53">
              <a:extLst>
                <a:ext uri="{FF2B5EF4-FFF2-40B4-BE49-F238E27FC236}">
                  <a16:creationId xmlns:a16="http://schemas.microsoft.com/office/drawing/2014/main" id="{7AF02629-9DBA-18F7-F4C6-760E6BFC5ED5}"/>
                </a:ext>
              </a:extLst>
            </p:cNvPr>
            <p:cNvGrpSpPr/>
            <p:nvPr/>
          </p:nvGrpSpPr>
          <p:grpSpPr>
            <a:xfrm>
              <a:off x="547424" y="4293480"/>
              <a:ext cx="640026" cy="657416"/>
              <a:chOff x="987658" y="5065483"/>
              <a:chExt cx="1169054" cy="1200820"/>
            </a:xfrm>
          </p:grpSpPr>
          <p:grpSp>
            <p:nvGrpSpPr>
              <p:cNvPr id="56" name="Group 55">
                <a:extLst>
                  <a:ext uri="{FF2B5EF4-FFF2-40B4-BE49-F238E27FC236}">
                    <a16:creationId xmlns:a16="http://schemas.microsoft.com/office/drawing/2014/main" id="{016F9DE3-0FB4-B2C9-B6E0-84B7DE6F9108}"/>
                  </a:ext>
                </a:extLst>
              </p:cNvPr>
              <p:cNvGrpSpPr/>
              <p:nvPr/>
            </p:nvGrpSpPr>
            <p:grpSpPr>
              <a:xfrm>
                <a:off x="987658" y="5065483"/>
                <a:ext cx="1169054" cy="1200820"/>
                <a:chOff x="6349393" y="1711575"/>
                <a:chExt cx="5590022" cy="5674618"/>
              </a:xfrm>
            </p:grpSpPr>
            <p:sp>
              <p:nvSpPr>
                <p:cNvPr id="59" name="Rounded Rectangle 3_1">
                  <a:extLst>
                    <a:ext uri="{FF2B5EF4-FFF2-40B4-BE49-F238E27FC236}">
                      <a16:creationId xmlns:a16="http://schemas.microsoft.com/office/drawing/2014/main" id="{068FFEE0-54C3-3378-F34E-6219EF844FC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60" name="Rounded Rectangle 3_1">
                  <a:extLst>
                    <a:ext uri="{FF2B5EF4-FFF2-40B4-BE49-F238E27FC236}">
                      <a16:creationId xmlns:a16="http://schemas.microsoft.com/office/drawing/2014/main" id="{E24D7774-5FE3-3CE9-AF84-615231B6CA7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57" name="Rounded Rectangle 3_1">
                <a:extLst>
                  <a:ext uri="{FF2B5EF4-FFF2-40B4-BE49-F238E27FC236}">
                    <a16:creationId xmlns:a16="http://schemas.microsoft.com/office/drawing/2014/main" id="{08C2C357-DD81-1B6A-C316-B0945FAA3C43}"/>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58" name="Rounded Rectangle 24_1">
                <a:extLst>
                  <a:ext uri="{FF2B5EF4-FFF2-40B4-BE49-F238E27FC236}">
                    <a16:creationId xmlns:a16="http://schemas.microsoft.com/office/drawing/2014/main" id="{3C5EAA9A-F3C2-22B4-9884-8201FECBB361}"/>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5" name="Oval 54">
              <a:extLst>
                <a:ext uri="{FF2B5EF4-FFF2-40B4-BE49-F238E27FC236}">
                  <a16:creationId xmlns:a16="http://schemas.microsoft.com/office/drawing/2014/main" id="{100E9DAF-1F63-92C3-6265-4966D487405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pt-BR" sz="2800">
                  <a:solidFill>
                    <a:srgbClr val="C73ECC"/>
                  </a:solidFill>
                  <a:latin typeface="+mj-lt"/>
                  <a:ea typeface="+mj-ea"/>
                  <a:cs typeface="+mj-cs"/>
                </a:rPr>
                <a:t>3</a:t>
              </a:r>
            </a:p>
          </p:txBody>
        </p:sp>
      </p:grpSp>
      <p:pic>
        <p:nvPicPr>
          <p:cNvPr id="75" name="Picture 74">
            <a:extLst>
              <a:ext uri="{FF2B5EF4-FFF2-40B4-BE49-F238E27FC236}">
                <a16:creationId xmlns:a16="http://schemas.microsoft.com/office/drawing/2014/main" id="{5A66E461-D096-8CED-DE1F-B20F55B365F6}"/>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35814" t="56855" r="33629" b="4007"/>
          <a:stretch/>
        </p:blipFill>
        <p:spPr>
          <a:xfrm rot="10800000" flipH="1" flipV="1">
            <a:off x="0" y="5493392"/>
            <a:ext cx="1892301" cy="1364608"/>
          </a:xfrm>
          <a:custGeom>
            <a:avLst/>
            <a:gdLst>
              <a:gd name="connsiteX0" fmla="*/ 0 w 1892301"/>
              <a:gd name="connsiteY0" fmla="*/ 0 h 1364608"/>
              <a:gd name="connsiteX1" fmla="*/ 1892301 w 1892301"/>
              <a:gd name="connsiteY1" fmla="*/ 0 h 1364608"/>
              <a:gd name="connsiteX2" fmla="*/ 1892301 w 1892301"/>
              <a:gd name="connsiteY2" fmla="*/ 1364608 h 1364608"/>
              <a:gd name="connsiteX3" fmla="*/ 0 w 1892301"/>
              <a:gd name="connsiteY3" fmla="*/ 1364608 h 1364608"/>
            </a:gdLst>
            <a:ahLst/>
            <a:cxnLst>
              <a:cxn ang="0">
                <a:pos x="connsiteX0" y="connsiteY0"/>
              </a:cxn>
              <a:cxn ang="0">
                <a:pos x="connsiteX1" y="connsiteY1"/>
              </a:cxn>
              <a:cxn ang="0">
                <a:pos x="connsiteX2" y="connsiteY2"/>
              </a:cxn>
              <a:cxn ang="0">
                <a:pos x="connsiteX3" y="connsiteY3"/>
              </a:cxn>
            </a:cxnLst>
            <a:rect l="l" t="t" r="r" b="b"/>
            <a:pathLst>
              <a:path w="1892301" h="1364608">
                <a:moveTo>
                  <a:pt x="0" y="0"/>
                </a:moveTo>
                <a:lnTo>
                  <a:pt x="1892301" y="0"/>
                </a:lnTo>
                <a:lnTo>
                  <a:pt x="1892301" y="1364608"/>
                </a:lnTo>
                <a:lnTo>
                  <a:pt x="0" y="1364608"/>
                </a:lnTo>
                <a:close/>
              </a:path>
            </a:pathLst>
          </a:custGeom>
        </p:spPr>
      </p:pic>
      <p:sp>
        <p:nvSpPr>
          <p:cNvPr id="3" name="TextBox 2">
            <a:extLst>
              <a:ext uri="{FF2B5EF4-FFF2-40B4-BE49-F238E27FC236}">
                <a16:creationId xmlns:a16="http://schemas.microsoft.com/office/drawing/2014/main" id="{00E60298-9E52-1662-D7BC-76E8489C303C}"/>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30121343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E50CC160-8E57-E8B5-E8B6-7B8F0D82A9AF}"/>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63" name="Picture 62">
              <a:extLst>
                <a:ext uri="{FF2B5EF4-FFF2-40B4-BE49-F238E27FC236}">
                  <a16:creationId xmlns:a16="http://schemas.microsoft.com/office/drawing/2014/main" id="{37857D64-C9E3-3BC4-F8C8-575018A58259}"/>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64" name="Straight Connector 63">
              <a:extLst>
                <a:ext uri="{FF2B5EF4-FFF2-40B4-BE49-F238E27FC236}">
                  <a16:creationId xmlns:a16="http://schemas.microsoft.com/office/drawing/2014/main" id="{9B0C6730-2C4E-7D50-B839-B85769E8D340}"/>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1" name="Picture 60">
            <a:extLst>
              <a:ext uri="{FF2B5EF4-FFF2-40B4-BE49-F238E27FC236}">
                <a16:creationId xmlns:a16="http://schemas.microsoft.com/office/drawing/2014/main" id="{22971CDE-B07D-9CDF-4B52-BAD052D883AC}"/>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t="45399" b="823"/>
          <a:stretch/>
        </p:blipFill>
        <p:spPr>
          <a:xfrm rot="16200000" flipH="1" flipV="1">
            <a:off x="-1195391" y="4624390"/>
            <a:ext cx="3429001" cy="1038225"/>
          </a:xfrm>
          <a:prstGeom prst="rect">
            <a:avLst/>
          </a:prstGeom>
        </p:spPr>
      </p:pic>
      <p:sp>
        <p:nvSpPr>
          <p:cNvPr id="2" name="Title 1">
            <a:extLst>
              <a:ext uri="{FF2B5EF4-FFF2-40B4-BE49-F238E27FC236}">
                <a16:creationId xmlns:a16="http://schemas.microsoft.com/office/drawing/2014/main" id="{62463341-77C6-C8FA-8657-4A8E2AB6A0C0}"/>
              </a:ext>
            </a:extLst>
          </p:cNvPr>
          <p:cNvSpPr>
            <a:spLocks noGrp="1"/>
          </p:cNvSpPr>
          <p:nvPr>
            <p:ph type="title"/>
          </p:nvPr>
        </p:nvSpPr>
        <p:spPr>
          <a:xfrm>
            <a:off x="588963" y="457200"/>
            <a:ext cx="11017250" cy="984885"/>
          </a:xfrm>
        </p:spPr>
        <p:txBody>
          <a:bodyPr/>
          <a:lstStyle/>
          <a:p>
            <a:r>
              <a:rPr lang="pt-BR" dirty="0"/>
              <a:t>Unidade 2: Crie seu próprio prompt </a:t>
            </a:r>
            <a:br>
              <a:rPr lang="pt-BR" dirty="0"/>
            </a:br>
            <a:r>
              <a:rPr lang="pt-BR" dirty="0"/>
              <a:t>baseado em função para definir o designer da experiência</a:t>
            </a:r>
          </a:p>
        </p:txBody>
      </p:sp>
      <p:sp>
        <p:nvSpPr>
          <p:cNvPr id="11" name="Rectangle: Rounded Corners 10">
            <a:extLst>
              <a:ext uri="{FF2B5EF4-FFF2-40B4-BE49-F238E27FC236}">
                <a16:creationId xmlns:a16="http://schemas.microsoft.com/office/drawing/2014/main" id="{1BD5906F-F755-193D-25DC-F1EBE042F0B9}"/>
              </a:ext>
              <a:ext uri="{C183D7F6-B498-43B3-948B-1728B52AA6E4}">
                <adec:decorative xmlns:adec="http://schemas.microsoft.com/office/drawing/2017/decorative" val="1"/>
              </a:ext>
            </a:extLst>
          </p:cNvPr>
          <p:cNvSpPr>
            <a:spLocks/>
          </p:cNvSpPr>
          <p:nvPr/>
        </p:nvSpPr>
        <p:spPr bwMode="auto">
          <a:xfrm>
            <a:off x="588963"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2" name="Rectangle: Rounded Corners 11">
            <a:extLst>
              <a:ext uri="{FF2B5EF4-FFF2-40B4-BE49-F238E27FC236}">
                <a16:creationId xmlns:a16="http://schemas.microsoft.com/office/drawing/2014/main" id="{D65D443B-DEA5-7B76-BB7A-23FC1F6757C8}"/>
              </a:ext>
              <a:ext uri="{C183D7F6-B498-43B3-948B-1728B52AA6E4}">
                <adec:decorative xmlns:adec="http://schemas.microsoft.com/office/drawing/2017/decorative" val="1"/>
              </a:ext>
            </a:extLst>
          </p:cNvPr>
          <p:cNvSpPr>
            <a:spLocks/>
          </p:cNvSpPr>
          <p:nvPr/>
        </p:nvSpPr>
        <p:spPr bwMode="auto">
          <a:xfrm>
            <a:off x="3377565"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3" name="Rectangle: Rounded Corners 12">
            <a:extLst>
              <a:ext uri="{FF2B5EF4-FFF2-40B4-BE49-F238E27FC236}">
                <a16:creationId xmlns:a16="http://schemas.microsoft.com/office/drawing/2014/main" id="{8832FAF4-599B-328C-172B-E0934D1D07C7}"/>
              </a:ext>
              <a:ext uri="{C183D7F6-B498-43B3-948B-1728B52AA6E4}">
                <adec:decorative xmlns:adec="http://schemas.microsoft.com/office/drawing/2017/decorative" val="1"/>
              </a:ext>
            </a:extLst>
          </p:cNvPr>
          <p:cNvSpPr>
            <a:spLocks/>
          </p:cNvSpPr>
          <p:nvPr/>
        </p:nvSpPr>
        <p:spPr bwMode="auto">
          <a:xfrm>
            <a:off x="6166167"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4" name="Rectangle: Rounded Corners 13">
            <a:extLst>
              <a:ext uri="{FF2B5EF4-FFF2-40B4-BE49-F238E27FC236}">
                <a16:creationId xmlns:a16="http://schemas.microsoft.com/office/drawing/2014/main" id="{6E808A71-9AC7-E5BD-DF4B-52CB736832CF}"/>
              </a:ext>
              <a:ext uri="{C183D7F6-B498-43B3-948B-1728B52AA6E4}">
                <adec:decorative xmlns:adec="http://schemas.microsoft.com/office/drawing/2017/decorative" val="1"/>
              </a:ext>
            </a:extLst>
          </p:cNvPr>
          <p:cNvSpPr>
            <a:spLocks/>
          </p:cNvSpPr>
          <p:nvPr/>
        </p:nvSpPr>
        <p:spPr bwMode="auto">
          <a:xfrm>
            <a:off x="8954770"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970E7840-CC8F-B0F9-F773-120441E54BFE}"/>
              </a:ext>
            </a:extLst>
          </p:cNvPr>
          <p:cNvSpPr txBox="1"/>
          <p:nvPr/>
        </p:nvSpPr>
        <p:spPr>
          <a:xfrm>
            <a:off x="765493" y="2693854"/>
            <a:ext cx="2298382" cy="2462213"/>
          </a:xfrm>
          <a:prstGeom prst="rect">
            <a:avLst/>
          </a:prstGeom>
          <a:noFill/>
        </p:spPr>
        <p:txBody>
          <a:bodyPr wrap="square" lIns="0" tIns="0" rIns="0" bIns="0">
            <a:spAutoFit/>
          </a:bodyPr>
          <a:lstStyle/>
          <a:p>
            <a:pPr marL="0" indent="0" algn="ctr">
              <a:spcAft>
                <a:spcPts val="0"/>
              </a:spcAft>
              <a:buNone/>
            </a:pPr>
            <a:r>
              <a:rPr lang="pt-BR" sz="1600" dirty="0"/>
              <a:t>Você é um designer </a:t>
            </a:r>
            <a:br>
              <a:rPr lang="pt-BR" sz="1600" dirty="0"/>
            </a:br>
            <a:r>
              <a:rPr lang="pt-BR" sz="1600" dirty="0"/>
              <a:t>de experiências extraordinário e possui um talento único para criar experiências imersivas que despertam os sentidos e transportam os </a:t>
            </a:r>
            <a:br>
              <a:rPr lang="pt-BR" sz="1600" dirty="0"/>
            </a:br>
            <a:r>
              <a:rPr lang="pt-BR" sz="1600" dirty="0"/>
              <a:t>clientes para um </a:t>
            </a:r>
            <a:br>
              <a:rPr lang="pt-BR" sz="1600" dirty="0"/>
            </a:br>
            <a:r>
              <a:rPr lang="pt-BR" sz="1600" dirty="0"/>
              <a:t>reino de pura magia</a:t>
            </a:r>
          </a:p>
        </p:txBody>
      </p:sp>
      <p:sp>
        <p:nvSpPr>
          <p:cNvPr id="17" name="TextBox 16">
            <a:extLst>
              <a:ext uri="{FF2B5EF4-FFF2-40B4-BE49-F238E27FC236}">
                <a16:creationId xmlns:a16="http://schemas.microsoft.com/office/drawing/2014/main" id="{60BC54BD-8DF6-3116-EB97-6CC7F1D111AA}"/>
              </a:ext>
            </a:extLst>
          </p:cNvPr>
          <p:cNvSpPr txBox="1"/>
          <p:nvPr/>
        </p:nvSpPr>
        <p:spPr>
          <a:xfrm>
            <a:off x="3540162" y="2693854"/>
            <a:ext cx="2326248" cy="1969770"/>
          </a:xfrm>
          <a:prstGeom prst="rect">
            <a:avLst/>
          </a:prstGeom>
          <a:noFill/>
        </p:spPr>
        <p:txBody>
          <a:bodyPr wrap="square" lIns="0" tIns="0" rIns="0" bIns="0">
            <a:spAutoFit/>
          </a:bodyPr>
          <a:lstStyle/>
          <a:p>
            <a:pPr marL="0" indent="0" algn="ctr">
              <a:spcAft>
                <a:spcPts val="0"/>
              </a:spcAft>
              <a:buNone/>
            </a:pPr>
            <a:r>
              <a:rPr lang="pt-BR" sz="1600" dirty="0"/>
              <a:t>Com sons envolventes, visuais cativantes </a:t>
            </a:r>
            <a:br>
              <a:rPr lang="pt-BR" sz="1600" dirty="0"/>
            </a:br>
            <a:r>
              <a:rPr lang="pt-BR" sz="1600" dirty="0"/>
              <a:t>e ambientes cuidadosamente planejados, você </a:t>
            </a:r>
            <a:br>
              <a:rPr lang="pt-BR" sz="1600" dirty="0"/>
            </a:br>
            <a:r>
              <a:rPr lang="pt-BR" sz="1600" dirty="0"/>
              <a:t>cria experiências inesquecíveis que fascinam e surpreendem</a:t>
            </a:r>
          </a:p>
        </p:txBody>
      </p:sp>
      <p:sp>
        <p:nvSpPr>
          <p:cNvPr id="18" name="TextBox 17">
            <a:extLst>
              <a:ext uri="{FF2B5EF4-FFF2-40B4-BE49-F238E27FC236}">
                <a16:creationId xmlns:a16="http://schemas.microsoft.com/office/drawing/2014/main" id="{898BEC3B-393D-5B4A-C42D-226FBD9E5DBC}"/>
              </a:ext>
            </a:extLst>
          </p:cNvPr>
          <p:cNvSpPr txBox="1"/>
          <p:nvPr/>
        </p:nvSpPr>
        <p:spPr>
          <a:xfrm>
            <a:off x="6342697" y="2693854"/>
            <a:ext cx="2298382" cy="2954655"/>
          </a:xfrm>
          <a:prstGeom prst="rect">
            <a:avLst/>
          </a:prstGeom>
          <a:noFill/>
        </p:spPr>
        <p:txBody>
          <a:bodyPr wrap="square" lIns="0" tIns="0" rIns="0" bIns="0">
            <a:spAutoFit/>
          </a:bodyPr>
          <a:lstStyle/>
          <a:p>
            <a:pPr marL="0" indent="0" algn="ctr">
              <a:spcAft>
                <a:spcPts val="0"/>
              </a:spcAft>
              <a:buNone/>
            </a:pPr>
            <a:r>
              <a:rPr lang="pt-BR" sz="1600" dirty="0"/>
              <a:t>Sua criatividade não conhece limites ao conceber ideias audaciosas que despertam a imaginação, ao mesmo tempo </a:t>
            </a:r>
            <a:br>
              <a:rPr lang="pt-BR" sz="1600" dirty="0"/>
            </a:br>
            <a:r>
              <a:rPr lang="pt-BR" sz="1600" dirty="0"/>
              <a:t>em que cuida meticulosamente dos menores detalhes sensoriais, tecendo harmoniosamente uma tapeçaria temática </a:t>
            </a:r>
          </a:p>
        </p:txBody>
      </p:sp>
      <p:sp>
        <p:nvSpPr>
          <p:cNvPr id="19" name="TextBox 18">
            <a:extLst>
              <a:ext uri="{FF2B5EF4-FFF2-40B4-BE49-F238E27FC236}">
                <a16:creationId xmlns:a16="http://schemas.microsoft.com/office/drawing/2014/main" id="{98F00AD8-8B86-47DF-8F68-1DDB8579B6DB}"/>
              </a:ext>
            </a:extLst>
          </p:cNvPr>
          <p:cNvSpPr txBox="1"/>
          <p:nvPr/>
        </p:nvSpPr>
        <p:spPr>
          <a:xfrm>
            <a:off x="9131300" y="2693854"/>
            <a:ext cx="2298382" cy="2954655"/>
          </a:xfrm>
          <a:prstGeom prst="rect">
            <a:avLst/>
          </a:prstGeom>
          <a:noFill/>
        </p:spPr>
        <p:txBody>
          <a:bodyPr wrap="square" lIns="0" tIns="0" rIns="0" bIns="0">
            <a:spAutoFit/>
          </a:bodyPr>
          <a:lstStyle/>
          <a:p>
            <a:pPr marL="0" indent="0" algn="ctr">
              <a:spcAft>
                <a:spcPts val="0"/>
              </a:spcAft>
              <a:buNone/>
            </a:pPr>
            <a:r>
              <a:rPr lang="pt-BR" sz="1600" dirty="0"/>
              <a:t>Com sua notável habilidade de envolver diferentes sentidos, você tem o poder de criar momentos inesquecíveis que envolvem as pessoas em uma sinfonia de sensações, deixando-as fascinadas, encantadas </a:t>
            </a:r>
            <a:br>
              <a:rPr lang="pt-BR" sz="1600" dirty="0"/>
            </a:br>
            <a:r>
              <a:rPr lang="pt-BR" sz="1600" dirty="0"/>
              <a:t>e querendo mais. Você ajudará a criar uma nova experiência</a:t>
            </a:r>
          </a:p>
        </p:txBody>
      </p:sp>
      <p:grpSp>
        <p:nvGrpSpPr>
          <p:cNvPr id="21" name="Group 20">
            <a:extLst>
              <a:ext uri="{FF2B5EF4-FFF2-40B4-BE49-F238E27FC236}">
                <a16:creationId xmlns:a16="http://schemas.microsoft.com/office/drawing/2014/main" id="{D80A41B2-CAF4-D0D0-6A3C-21159D427248}"/>
              </a:ext>
              <a:ext uri="{C183D7F6-B498-43B3-948B-1728B52AA6E4}">
                <adec:decorative xmlns:adec="http://schemas.microsoft.com/office/drawing/2017/decorative" val="1"/>
              </a:ext>
            </a:extLst>
          </p:cNvPr>
          <p:cNvGrpSpPr>
            <a:grpSpLocks/>
          </p:cNvGrpSpPr>
          <p:nvPr/>
        </p:nvGrpSpPr>
        <p:grpSpPr>
          <a:xfrm>
            <a:off x="1548924" y="1805940"/>
            <a:ext cx="731520" cy="731520"/>
            <a:chOff x="547424" y="4293480"/>
            <a:chExt cx="640026" cy="657416"/>
          </a:xfrm>
        </p:grpSpPr>
        <p:grpSp>
          <p:nvGrpSpPr>
            <p:cNvPr id="23" name="Group 22">
              <a:extLst>
                <a:ext uri="{FF2B5EF4-FFF2-40B4-BE49-F238E27FC236}">
                  <a16:creationId xmlns:a16="http://schemas.microsoft.com/office/drawing/2014/main" id="{56103A20-9F2E-94E3-1A1E-1951DBE8EE10}"/>
                </a:ext>
              </a:extLst>
            </p:cNvPr>
            <p:cNvGrpSpPr/>
            <p:nvPr/>
          </p:nvGrpSpPr>
          <p:grpSpPr>
            <a:xfrm>
              <a:off x="547424" y="4293480"/>
              <a:ext cx="640026" cy="657416"/>
              <a:chOff x="987658" y="5065483"/>
              <a:chExt cx="1169054" cy="1200820"/>
            </a:xfrm>
          </p:grpSpPr>
          <p:grpSp>
            <p:nvGrpSpPr>
              <p:cNvPr id="25" name="Group 24">
                <a:extLst>
                  <a:ext uri="{FF2B5EF4-FFF2-40B4-BE49-F238E27FC236}">
                    <a16:creationId xmlns:a16="http://schemas.microsoft.com/office/drawing/2014/main" id="{ECE143A1-B01B-9435-72EB-5273716524D8}"/>
                  </a:ext>
                </a:extLst>
              </p:cNvPr>
              <p:cNvGrpSpPr/>
              <p:nvPr/>
            </p:nvGrpSpPr>
            <p:grpSpPr>
              <a:xfrm>
                <a:off x="987658" y="5065483"/>
                <a:ext cx="1169054" cy="1200820"/>
                <a:chOff x="6349393" y="1711575"/>
                <a:chExt cx="5590022" cy="5674618"/>
              </a:xfrm>
            </p:grpSpPr>
            <p:sp>
              <p:nvSpPr>
                <p:cNvPr id="28" name="Rounded Rectangle 3_1">
                  <a:extLst>
                    <a:ext uri="{FF2B5EF4-FFF2-40B4-BE49-F238E27FC236}">
                      <a16:creationId xmlns:a16="http://schemas.microsoft.com/office/drawing/2014/main" id="{73FB63C0-EC38-1082-86BB-7EB1006800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9" name="Rounded Rectangle 3_1">
                  <a:extLst>
                    <a:ext uri="{FF2B5EF4-FFF2-40B4-BE49-F238E27FC236}">
                      <a16:creationId xmlns:a16="http://schemas.microsoft.com/office/drawing/2014/main" id="{013D557C-342F-AE22-D2C5-46D79291938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6" name="Rounded Rectangle 3_1">
                <a:extLst>
                  <a:ext uri="{FF2B5EF4-FFF2-40B4-BE49-F238E27FC236}">
                    <a16:creationId xmlns:a16="http://schemas.microsoft.com/office/drawing/2014/main" id="{5FE8046D-6F20-E695-AA71-620194714A1A}"/>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7" name="Rounded Rectangle 24_1">
                <a:extLst>
                  <a:ext uri="{FF2B5EF4-FFF2-40B4-BE49-F238E27FC236}">
                    <a16:creationId xmlns:a16="http://schemas.microsoft.com/office/drawing/2014/main" id="{5CC510D2-FD0A-2367-8578-6C5FEF8FEB5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4" name="Oval 23">
              <a:extLst>
                <a:ext uri="{FF2B5EF4-FFF2-40B4-BE49-F238E27FC236}">
                  <a16:creationId xmlns:a16="http://schemas.microsoft.com/office/drawing/2014/main" id="{5BB6F68C-9607-243A-2BE6-41980429BE06}"/>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C129564A-3A59-DA6D-AA6D-A3A8B4DFC16E}"/>
              </a:ext>
              <a:ext uri="{C183D7F6-B498-43B3-948B-1728B52AA6E4}">
                <adec:decorative xmlns:adec="http://schemas.microsoft.com/office/drawing/2017/decorative" val="1"/>
              </a:ext>
            </a:extLst>
          </p:cNvPr>
          <p:cNvGrpSpPr>
            <a:grpSpLocks/>
          </p:cNvGrpSpPr>
          <p:nvPr/>
        </p:nvGrpSpPr>
        <p:grpSpPr>
          <a:xfrm>
            <a:off x="4337526" y="1805940"/>
            <a:ext cx="731520" cy="731520"/>
            <a:chOff x="547424" y="4293480"/>
            <a:chExt cx="640026" cy="657416"/>
          </a:xfrm>
        </p:grpSpPr>
        <p:grpSp>
          <p:nvGrpSpPr>
            <p:cNvPr id="31" name="Group 30">
              <a:extLst>
                <a:ext uri="{FF2B5EF4-FFF2-40B4-BE49-F238E27FC236}">
                  <a16:creationId xmlns:a16="http://schemas.microsoft.com/office/drawing/2014/main" id="{97D335C5-3F28-4F2B-B541-A3AC1CEE16F0}"/>
                </a:ext>
              </a:extLst>
            </p:cNvPr>
            <p:cNvGrpSpPr/>
            <p:nvPr/>
          </p:nvGrpSpPr>
          <p:grpSpPr>
            <a:xfrm>
              <a:off x="547424" y="4293480"/>
              <a:ext cx="640026" cy="657416"/>
              <a:chOff x="987658" y="5065483"/>
              <a:chExt cx="1169054" cy="1200820"/>
            </a:xfrm>
          </p:grpSpPr>
          <p:grpSp>
            <p:nvGrpSpPr>
              <p:cNvPr id="33" name="Group 32">
                <a:extLst>
                  <a:ext uri="{FF2B5EF4-FFF2-40B4-BE49-F238E27FC236}">
                    <a16:creationId xmlns:a16="http://schemas.microsoft.com/office/drawing/2014/main" id="{0B2E2A1B-9A93-4721-0783-8C9880B1B378}"/>
                  </a:ext>
                </a:extLst>
              </p:cNvPr>
              <p:cNvGrpSpPr/>
              <p:nvPr/>
            </p:nvGrpSpPr>
            <p:grpSpPr>
              <a:xfrm>
                <a:off x="987658" y="5065483"/>
                <a:ext cx="1169054" cy="1200820"/>
                <a:chOff x="6349393" y="1711575"/>
                <a:chExt cx="5590022" cy="5674618"/>
              </a:xfrm>
            </p:grpSpPr>
            <p:sp>
              <p:nvSpPr>
                <p:cNvPr id="36" name="Rounded Rectangle 3_1">
                  <a:extLst>
                    <a:ext uri="{FF2B5EF4-FFF2-40B4-BE49-F238E27FC236}">
                      <a16:creationId xmlns:a16="http://schemas.microsoft.com/office/drawing/2014/main" id="{B82E940B-7E92-E4A8-3A82-0BDBFEA537AC}"/>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7" name="Rounded Rectangle 3_1">
                  <a:extLst>
                    <a:ext uri="{FF2B5EF4-FFF2-40B4-BE49-F238E27FC236}">
                      <a16:creationId xmlns:a16="http://schemas.microsoft.com/office/drawing/2014/main" id="{C428EC18-B4CA-E49D-73E8-D15D4BC6FFB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4" name="Rounded Rectangle 3_1">
                <a:extLst>
                  <a:ext uri="{FF2B5EF4-FFF2-40B4-BE49-F238E27FC236}">
                    <a16:creationId xmlns:a16="http://schemas.microsoft.com/office/drawing/2014/main" id="{BD00BE54-B757-C7B7-7815-ABFAA5D51F7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5" name="Rounded Rectangle 24_1">
                <a:extLst>
                  <a:ext uri="{FF2B5EF4-FFF2-40B4-BE49-F238E27FC236}">
                    <a16:creationId xmlns:a16="http://schemas.microsoft.com/office/drawing/2014/main" id="{CFAB3B7E-7BA0-A647-BFBB-9DE14373863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F390D0F0-3A9A-39CE-20D1-E0B264815246}"/>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218658A5-0656-00DE-CD1A-03007ABF76EC}"/>
              </a:ext>
              <a:ext uri="{C183D7F6-B498-43B3-948B-1728B52AA6E4}">
                <adec:decorative xmlns:adec="http://schemas.microsoft.com/office/drawing/2017/decorative" val="1"/>
              </a:ext>
            </a:extLst>
          </p:cNvPr>
          <p:cNvGrpSpPr>
            <a:grpSpLocks/>
          </p:cNvGrpSpPr>
          <p:nvPr/>
        </p:nvGrpSpPr>
        <p:grpSpPr>
          <a:xfrm>
            <a:off x="7126128" y="1805940"/>
            <a:ext cx="731520" cy="731520"/>
            <a:chOff x="547424" y="4293480"/>
            <a:chExt cx="640026" cy="657416"/>
          </a:xfrm>
        </p:grpSpPr>
        <p:grpSp>
          <p:nvGrpSpPr>
            <p:cNvPr id="39" name="Group 38">
              <a:extLst>
                <a:ext uri="{FF2B5EF4-FFF2-40B4-BE49-F238E27FC236}">
                  <a16:creationId xmlns:a16="http://schemas.microsoft.com/office/drawing/2014/main" id="{12FEC223-A0A9-E9AE-7EE6-1F38C908B744}"/>
                </a:ext>
              </a:extLst>
            </p:cNvPr>
            <p:cNvGrpSpPr/>
            <p:nvPr/>
          </p:nvGrpSpPr>
          <p:grpSpPr>
            <a:xfrm>
              <a:off x="547424" y="4293480"/>
              <a:ext cx="640026" cy="657416"/>
              <a:chOff x="987658" y="5065483"/>
              <a:chExt cx="1169054" cy="1200820"/>
            </a:xfrm>
          </p:grpSpPr>
          <p:grpSp>
            <p:nvGrpSpPr>
              <p:cNvPr id="41" name="Group 40">
                <a:extLst>
                  <a:ext uri="{FF2B5EF4-FFF2-40B4-BE49-F238E27FC236}">
                    <a16:creationId xmlns:a16="http://schemas.microsoft.com/office/drawing/2014/main" id="{B17A93A2-BB9D-DB91-FC80-623735093052}"/>
                  </a:ext>
                </a:extLst>
              </p:cNvPr>
              <p:cNvGrpSpPr/>
              <p:nvPr/>
            </p:nvGrpSpPr>
            <p:grpSpPr>
              <a:xfrm>
                <a:off x="987658" y="5065483"/>
                <a:ext cx="1169054" cy="1200820"/>
                <a:chOff x="6349393" y="1711575"/>
                <a:chExt cx="5590022" cy="5674618"/>
              </a:xfrm>
            </p:grpSpPr>
            <p:sp>
              <p:nvSpPr>
                <p:cNvPr id="44" name="Rounded Rectangle 3_1">
                  <a:extLst>
                    <a:ext uri="{FF2B5EF4-FFF2-40B4-BE49-F238E27FC236}">
                      <a16:creationId xmlns:a16="http://schemas.microsoft.com/office/drawing/2014/main" id="{E5D1029D-DCA3-99F7-3B0E-F9BE06C624B1}"/>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45" name="Rounded Rectangle 3_1">
                  <a:extLst>
                    <a:ext uri="{FF2B5EF4-FFF2-40B4-BE49-F238E27FC236}">
                      <a16:creationId xmlns:a16="http://schemas.microsoft.com/office/drawing/2014/main" id="{F706EA06-6328-6983-EDDF-4D7716618B88}"/>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42" name="Rounded Rectangle 3_1">
                <a:extLst>
                  <a:ext uri="{FF2B5EF4-FFF2-40B4-BE49-F238E27FC236}">
                    <a16:creationId xmlns:a16="http://schemas.microsoft.com/office/drawing/2014/main" id="{B48492D1-6680-F141-F576-272DA8AF233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43" name="Rounded Rectangle 24_1">
                <a:extLst>
                  <a:ext uri="{FF2B5EF4-FFF2-40B4-BE49-F238E27FC236}">
                    <a16:creationId xmlns:a16="http://schemas.microsoft.com/office/drawing/2014/main" id="{8ABF12B0-3E12-3988-D8EE-79C4E3AA4978}"/>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0" name="Oval 39">
              <a:extLst>
                <a:ext uri="{FF2B5EF4-FFF2-40B4-BE49-F238E27FC236}">
                  <a16:creationId xmlns:a16="http://schemas.microsoft.com/office/drawing/2014/main" id="{CF9E395F-0753-88F1-EC75-9812F3991329}"/>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7A010A0A-BF43-18AB-8BB8-69C602876C3D}"/>
              </a:ext>
              <a:ext uri="{C183D7F6-B498-43B3-948B-1728B52AA6E4}">
                <adec:decorative xmlns:adec="http://schemas.microsoft.com/office/drawing/2017/decorative" val="1"/>
              </a:ext>
            </a:extLst>
          </p:cNvPr>
          <p:cNvGrpSpPr>
            <a:grpSpLocks/>
          </p:cNvGrpSpPr>
          <p:nvPr/>
        </p:nvGrpSpPr>
        <p:grpSpPr>
          <a:xfrm>
            <a:off x="9914731" y="1805940"/>
            <a:ext cx="731520" cy="731520"/>
            <a:chOff x="547424" y="4293480"/>
            <a:chExt cx="640026" cy="657416"/>
          </a:xfrm>
        </p:grpSpPr>
        <p:grpSp>
          <p:nvGrpSpPr>
            <p:cNvPr id="47" name="Group 46">
              <a:extLst>
                <a:ext uri="{FF2B5EF4-FFF2-40B4-BE49-F238E27FC236}">
                  <a16:creationId xmlns:a16="http://schemas.microsoft.com/office/drawing/2014/main" id="{AD0641A1-85E1-E8C8-FEA6-97118801E0DB}"/>
                </a:ext>
              </a:extLst>
            </p:cNvPr>
            <p:cNvGrpSpPr/>
            <p:nvPr/>
          </p:nvGrpSpPr>
          <p:grpSpPr>
            <a:xfrm>
              <a:off x="547424" y="4293480"/>
              <a:ext cx="640026" cy="657416"/>
              <a:chOff x="987658" y="5065483"/>
              <a:chExt cx="1169054" cy="1200820"/>
            </a:xfrm>
          </p:grpSpPr>
          <p:grpSp>
            <p:nvGrpSpPr>
              <p:cNvPr id="49" name="Group 48">
                <a:extLst>
                  <a:ext uri="{FF2B5EF4-FFF2-40B4-BE49-F238E27FC236}">
                    <a16:creationId xmlns:a16="http://schemas.microsoft.com/office/drawing/2014/main" id="{D8E9D1B2-1295-9B22-DEE3-AD5E9BEE3688}"/>
                  </a:ext>
                </a:extLst>
              </p:cNvPr>
              <p:cNvGrpSpPr/>
              <p:nvPr/>
            </p:nvGrpSpPr>
            <p:grpSpPr>
              <a:xfrm>
                <a:off x="987658" y="5065483"/>
                <a:ext cx="1169054" cy="1200820"/>
                <a:chOff x="6349393" y="1711575"/>
                <a:chExt cx="5590022" cy="5674618"/>
              </a:xfrm>
            </p:grpSpPr>
            <p:sp>
              <p:nvSpPr>
                <p:cNvPr id="52" name="Rounded Rectangle 3_1">
                  <a:extLst>
                    <a:ext uri="{FF2B5EF4-FFF2-40B4-BE49-F238E27FC236}">
                      <a16:creationId xmlns:a16="http://schemas.microsoft.com/office/drawing/2014/main" id="{6FACF41D-667B-C627-C26F-A16AF5EE85B7}"/>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3" name="Rounded Rectangle 3_1">
                  <a:extLst>
                    <a:ext uri="{FF2B5EF4-FFF2-40B4-BE49-F238E27FC236}">
                      <a16:creationId xmlns:a16="http://schemas.microsoft.com/office/drawing/2014/main" id="{86C83647-0C17-FA4B-70E4-D7999BFAF2E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0" name="Rounded Rectangle 3_1">
                <a:extLst>
                  <a:ext uri="{FF2B5EF4-FFF2-40B4-BE49-F238E27FC236}">
                    <a16:creationId xmlns:a16="http://schemas.microsoft.com/office/drawing/2014/main" id="{A3271196-F4B9-5A9B-6E3A-A69B8463D05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1" name="Rounded Rectangle 24_1">
                <a:extLst>
                  <a:ext uri="{FF2B5EF4-FFF2-40B4-BE49-F238E27FC236}">
                    <a16:creationId xmlns:a16="http://schemas.microsoft.com/office/drawing/2014/main" id="{BA70B37E-0E82-C130-09E0-9A72D76FD2C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8" name="Oval 47">
              <a:extLst>
                <a:ext uri="{FF2B5EF4-FFF2-40B4-BE49-F238E27FC236}">
                  <a16:creationId xmlns:a16="http://schemas.microsoft.com/office/drawing/2014/main" id="{3EA8B9E9-43B5-4C9F-6573-B9C2A0C18228}"/>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56" name="brain_2">
            <a:extLst>
              <a:ext uri="{FF2B5EF4-FFF2-40B4-BE49-F238E27FC236}">
                <a16:creationId xmlns:a16="http://schemas.microsoft.com/office/drawing/2014/main" id="{45112400-1364-C7FB-DCA9-63F0119F5506}"/>
              </a:ext>
              <a:ext uri="{C183D7F6-B498-43B3-948B-1728B52AA6E4}">
                <adec:decorative xmlns:adec="http://schemas.microsoft.com/office/drawing/2017/decorative" val="1"/>
              </a:ext>
            </a:extLst>
          </p:cNvPr>
          <p:cNvSpPr>
            <a:spLocks noChangeAspect="1" noEditPoints="1"/>
          </p:cNvSpPr>
          <p:nvPr/>
        </p:nvSpPr>
        <p:spPr bwMode="auto">
          <a:xfrm>
            <a:off x="1706341" y="2032000"/>
            <a:ext cx="416686" cy="27940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sp>
        <p:nvSpPr>
          <p:cNvPr id="57" name="Ribbon2_F19B">
            <a:extLst>
              <a:ext uri="{FF2B5EF4-FFF2-40B4-BE49-F238E27FC236}">
                <a16:creationId xmlns:a16="http://schemas.microsoft.com/office/drawing/2014/main" id="{443F0408-B34A-3C3A-BDA4-A3E76F9182A5}"/>
              </a:ext>
              <a:ext uri="{C183D7F6-B498-43B3-948B-1728B52AA6E4}">
                <adec:decorative xmlns:adec="http://schemas.microsoft.com/office/drawing/2017/decorative" val="1"/>
              </a:ext>
            </a:extLst>
          </p:cNvPr>
          <p:cNvSpPr>
            <a:spLocks noChangeAspect="1" noEditPoints="1"/>
          </p:cNvSpPr>
          <p:nvPr/>
        </p:nvSpPr>
        <p:spPr bwMode="auto">
          <a:xfrm>
            <a:off x="4570141" y="1985223"/>
            <a:ext cx="266290" cy="372954"/>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sp>
        <p:nvSpPr>
          <p:cNvPr id="58" name="Financial_E7BB">
            <a:extLst>
              <a:ext uri="{FF2B5EF4-FFF2-40B4-BE49-F238E27FC236}">
                <a16:creationId xmlns:a16="http://schemas.microsoft.com/office/drawing/2014/main" id="{6CFC2639-DB51-83EB-8375-6E086168E1F6}"/>
              </a:ext>
              <a:ext uri="{C183D7F6-B498-43B3-948B-1728B52AA6E4}">
                <adec:decorative xmlns:adec="http://schemas.microsoft.com/office/drawing/2017/decorative" val="1"/>
              </a:ext>
            </a:extLst>
          </p:cNvPr>
          <p:cNvSpPr>
            <a:spLocks noChangeAspect="1" noEditPoints="1"/>
          </p:cNvSpPr>
          <p:nvPr/>
        </p:nvSpPr>
        <p:spPr bwMode="auto">
          <a:xfrm>
            <a:off x="7327946" y="2025458"/>
            <a:ext cx="327884" cy="29248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60" name="Teamwork_EA12">
            <a:extLst>
              <a:ext uri="{FF2B5EF4-FFF2-40B4-BE49-F238E27FC236}">
                <a16:creationId xmlns:a16="http://schemas.microsoft.com/office/drawing/2014/main" id="{EF11EE24-7C8C-B953-36AC-2CA4F73C0B40}"/>
              </a:ext>
              <a:ext uri="{C183D7F6-B498-43B3-948B-1728B52AA6E4}">
                <adec:decorative xmlns:adec="http://schemas.microsoft.com/office/drawing/2017/decorative" val="1"/>
              </a:ext>
            </a:extLst>
          </p:cNvPr>
          <p:cNvSpPr>
            <a:spLocks noChangeAspect="1" noEditPoints="1"/>
          </p:cNvSpPr>
          <p:nvPr/>
        </p:nvSpPr>
        <p:spPr bwMode="auto">
          <a:xfrm>
            <a:off x="10109767" y="2006600"/>
            <a:ext cx="341448" cy="330200"/>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6496654A-7CCD-333C-78D9-63AFBDBC9D69}"/>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5864025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FB0FF-9B62-DDF3-19D3-60B581588766}"/>
            </a:ext>
          </a:extLst>
        </p:cNvPr>
        <p:cNvGrpSpPr/>
        <p:nvPr/>
      </p:nvGrpSpPr>
      <p:grpSpPr>
        <a:xfrm>
          <a:off x="0" y="0"/>
          <a:ext cx="0" cy="0"/>
          <a:chOff x="0" y="0"/>
          <a:chExt cx="0" cy="0"/>
        </a:xfrm>
      </p:grpSpPr>
      <p:grpSp>
        <p:nvGrpSpPr>
          <p:cNvPr id="48" name="Group 47">
            <a:extLst>
              <a:ext uri="{FF2B5EF4-FFF2-40B4-BE49-F238E27FC236}">
                <a16:creationId xmlns:a16="http://schemas.microsoft.com/office/drawing/2014/main" id="{C8396861-8317-9782-735D-A3608A43AC4C}"/>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50" name="Picture 49">
              <a:extLst>
                <a:ext uri="{FF2B5EF4-FFF2-40B4-BE49-F238E27FC236}">
                  <a16:creationId xmlns:a16="http://schemas.microsoft.com/office/drawing/2014/main" id="{9F012753-CC5C-341E-455B-F758E37EF7AD}"/>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60" name="Straight Connector 59">
              <a:extLst>
                <a:ext uri="{FF2B5EF4-FFF2-40B4-BE49-F238E27FC236}">
                  <a16:creationId xmlns:a16="http://schemas.microsoft.com/office/drawing/2014/main" id="{46C7DED1-F693-E899-42BB-1F7C0226A914}"/>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85" name="Straight Connector 84">
            <a:extLst>
              <a:ext uri="{FF2B5EF4-FFF2-40B4-BE49-F238E27FC236}">
                <a16:creationId xmlns:a16="http://schemas.microsoft.com/office/drawing/2014/main" id="{7D8D95F5-5398-116D-9528-09AF3F25C3DD}"/>
              </a:ext>
              <a:ext uri="{C183D7F6-B498-43B3-948B-1728B52AA6E4}">
                <adec:decorative xmlns:adec="http://schemas.microsoft.com/office/drawing/2017/decorative" val="1"/>
              </a:ext>
            </a:extLst>
          </p:cNvPr>
          <p:cNvCxnSpPr>
            <a:cxnSpLocks/>
          </p:cNvCxnSpPr>
          <p:nvPr/>
        </p:nvCxnSpPr>
        <p:spPr>
          <a:xfrm>
            <a:off x="856708" y="1805940"/>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A892FA-240F-8A27-BD0E-33D6BE1CB0C6}"/>
              </a:ext>
            </a:extLst>
          </p:cNvPr>
          <p:cNvSpPr>
            <a:spLocks noGrp="1"/>
          </p:cNvSpPr>
          <p:nvPr>
            <p:ph type="title"/>
          </p:nvPr>
        </p:nvSpPr>
        <p:spPr>
          <a:xfrm>
            <a:off x="588963" y="457200"/>
            <a:ext cx="11017250" cy="984885"/>
          </a:xfrm>
        </p:spPr>
        <p:txBody>
          <a:bodyPr wrap="square">
            <a:spAutoFit/>
          </a:bodyPr>
          <a:lstStyle/>
          <a:p>
            <a:r>
              <a:rPr lang="pt-BR" dirty="0"/>
              <a:t>Unidade 2: Crie seu próprio prompt </a:t>
            </a:r>
            <a:br>
              <a:rPr lang="pt-BR" dirty="0"/>
            </a:br>
            <a:r>
              <a:rPr lang="pt-BR" dirty="0"/>
              <a:t>baseado em função para definir o designer da experiência</a:t>
            </a:r>
          </a:p>
        </p:txBody>
      </p:sp>
      <p:pic>
        <p:nvPicPr>
          <p:cNvPr id="12" name="Picture 11">
            <a:extLst>
              <a:ext uri="{FF2B5EF4-FFF2-40B4-BE49-F238E27FC236}">
                <a16:creationId xmlns:a16="http://schemas.microsoft.com/office/drawing/2014/main" id="{7C2C1742-1581-28DC-0B66-26737F99E568}"/>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3" name="Rounded Rectangle 24_1">
            <a:extLst>
              <a:ext uri="{FF2B5EF4-FFF2-40B4-BE49-F238E27FC236}">
                <a16:creationId xmlns:a16="http://schemas.microsoft.com/office/drawing/2014/main" id="{756A3E2A-A176-F52B-E410-65C7023B7867}"/>
              </a:ext>
              <a:ext uri="{C183D7F6-B498-43B3-948B-1728B52AA6E4}">
                <adec:decorative xmlns:adec="http://schemas.microsoft.com/office/drawing/2017/decorative" val="1"/>
              </a:ext>
            </a:extLst>
          </p:cNvPr>
          <p:cNvSpPr>
            <a:spLocks/>
          </p:cNvSpPr>
          <p:nvPr/>
        </p:nvSpPr>
        <p:spPr bwMode="auto">
          <a:xfrm>
            <a:off x="588262" y="1805940"/>
            <a:ext cx="6224018" cy="4463098"/>
          </a:xfrm>
          <a:prstGeom prst="roundRect">
            <a:avLst>
              <a:gd name="adj" fmla="val 3925"/>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69" name="Freeform: Shape 68">
            <a:extLst>
              <a:ext uri="{FF2B5EF4-FFF2-40B4-BE49-F238E27FC236}">
                <a16:creationId xmlns:a16="http://schemas.microsoft.com/office/drawing/2014/main" id="{E0DB815B-BC6D-8A96-7D94-614D03D855B6}"/>
              </a:ext>
              <a:ext uri="{C183D7F6-B498-43B3-948B-1728B52AA6E4}">
                <adec:decorative xmlns:adec="http://schemas.microsoft.com/office/drawing/2017/decorative" val="1"/>
              </a:ext>
            </a:extLst>
          </p:cNvPr>
          <p:cNvSpPr>
            <a:spLocks/>
          </p:cNvSpPr>
          <p:nvPr/>
        </p:nvSpPr>
        <p:spPr bwMode="auto">
          <a:xfrm>
            <a:off x="6979920" y="1657404"/>
            <a:ext cx="5212080" cy="4611635"/>
          </a:xfrm>
          <a:custGeom>
            <a:avLst/>
            <a:gdLst>
              <a:gd name="connsiteX0" fmla="*/ 181024 w 5212080"/>
              <a:gd name="connsiteY0" fmla="*/ 0 h 4611635"/>
              <a:gd name="connsiteX1" fmla="*/ 5212080 w 5212080"/>
              <a:gd name="connsiteY1" fmla="*/ 0 h 4611635"/>
              <a:gd name="connsiteX2" fmla="*/ 5212080 w 5212080"/>
              <a:gd name="connsiteY2" fmla="*/ 361252 h 4611635"/>
              <a:gd name="connsiteX3" fmla="*/ 5212080 w 5212080"/>
              <a:gd name="connsiteY3" fmla="*/ 422276 h 4611635"/>
              <a:gd name="connsiteX4" fmla="*/ 5212080 w 5212080"/>
              <a:gd name="connsiteY4" fmla="*/ 1050886 h 4611635"/>
              <a:gd name="connsiteX5" fmla="*/ 5212080 w 5212080"/>
              <a:gd name="connsiteY5" fmla="*/ 1515062 h 4611635"/>
              <a:gd name="connsiteX6" fmla="*/ 5212080 w 5212080"/>
              <a:gd name="connsiteY6" fmla="*/ 2971746 h 4611635"/>
              <a:gd name="connsiteX7" fmla="*/ 5212080 w 5212080"/>
              <a:gd name="connsiteY7" fmla="*/ 4611635 h 4611635"/>
              <a:gd name="connsiteX8" fmla="*/ 181024 w 5212080"/>
              <a:gd name="connsiteY8" fmla="*/ 4611635 h 4611635"/>
              <a:gd name="connsiteX9" fmla="*/ 0 w 5212080"/>
              <a:gd name="connsiteY9" fmla="*/ 4430611 h 4611635"/>
              <a:gd name="connsiteX10" fmla="*/ 0 w 5212080"/>
              <a:gd name="connsiteY10" fmla="*/ 2971746 h 4611635"/>
              <a:gd name="connsiteX11" fmla="*/ 0 w 5212080"/>
              <a:gd name="connsiteY11" fmla="*/ 1515062 h 4611635"/>
              <a:gd name="connsiteX12" fmla="*/ 0 w 5212080"/>
              <a:gd name="connsiteY12" fmla="*/ 1050886 h 4611635"/>
              <a:gd name="connsiteX13" fmla="*/ 0 w 5212080"/>
              <a:gd name="connsiteY13" fmla="*/ 422276 h 4611635"/>
              <a:gd name="connsiteX14" fmla="*/ 0 w 5212080"/>
              <a:gd name="connsiteY14" fmla="*/ 361252 h 4611635"/>
              <a:gd name="connsiteX15" fmla="*/ 0 w 5212080"/>
              <a:gd name="connsiteY15" fmla="*/ 181024 h 4611635"/>
              <a:gd name="connsiteX16" fmla="*/ 181024 w 5212080"/>
              <a:gd name="connsiteY16" fmla="*/ 0 h 4611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12080" h="4611635">
                <a:moveTo>
                  <a:pt x="181024" y="0"/>
                </a:moveTo>
                <a:lnTo>
                  <a:pt x="5212080" y="0"/>
                </a:lnTo>
                <a:lnTo>
                  <a:pt x="5212080" y="361252"/>
                </a:lnTo>
                <a:lnTo>
                  <a:pt x="5212080" y="422276"/>
                </a:lnTo>
                <a:lnTo>
                  <a:pt x="5212080" y="1050886"/>
                </a:lnTo>
                <a:lnTo>
                  <a:pt x="5212080" y="1515062"/>
                </a:lnTo>
                <a:lnTo>
                  <a:pt x="5212080" y="2971746"/>
                </a:lnTo>
                <a:lnTo>
                  <a:pt x="5212080" y="4611635"/>
                </a:lnTo>
                <a:lnTo>
                  <a:pt x="181024" y="4611635"/>
                </a:lnTo>
                <a:cubicBezTo>
                  <a:pt x="81047" y="4611635"/>
                  <a:pt x="0" y="4530588"/>
                  <a:pt x="0" y="4430611"/>
                </a:cubicBezTo>
                <a:lnTo>
                  <a:pt x="0" y="2971746"/>
                </a:lnTo>
                <a:lnTo>
                  <a:pt x="0" y="1515062"/>
                </a:lnTo>
                <a:lnTo>
                  <a:pt x="0" y="1050886"/>
                </a:ln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7" name="TextBox 16">
            <a:extLst>
              <a:ext uri="{FF2B5EF4-FFF2-40B4-BE49-F238E27FC236}">
                <a16:creationId xmlns:a16="http://schemas.microsoft.com/office/drawing/2014/main" id="{A7DAB9EE-CB4D-89AD-07DA-2D741A633E7C}"/>
              </a:ext>
            </a:extLst>
          </p:cNvPr>
          <p:cNvSpPr txBox="1">
            <a:spLocks/>
          </p:cNvSpPr>
          <p:nvPr/>
        </p:nvSpPr>
        <p:spPr>
          <a:xfrm>
            <a:off x="787079" y="2963087"/>
            <a:ext cx="5826386" cy="2821285"/>
          </a:xfrm>
          <a:prstGeom prst="rect">
            <a:avLst/>
          </a:prstGeom>
          <a:noFill/>
        </p:spPr>
        <p:txBody>
          <a:bodyPr vert="horz" wrap="square" lIns="0" tIns="0" rIns="0" bIns="0" rtlCol="0" anchor="t">
            <a:spAutoFit/>
          </a:bodyPr>
          <a:lstStyle/>
          <a:p>
            <a:pPr>
              <a:spcAft>
                <a:spcPts val="1600"/>
              </a:spcAft>
            </a:pPr>
            <a:r>
              <a:rPr lang="pt-BR" sz="1700" dirty="0"/>
              <a:t>Imagine que você é um designer super talentoso </a:t>
            </a:r>
            <a:br>
              <a:rPr lang="pt-BR" sz="1700" dirty="0"/>
            </a:br>
            <a:r>
              <a:rPr lang="pt-BR" sz="1700" dirty="0"/>
              <a:t>que consegue criar experiências incríveis que parecem mágica. Você usa sons legais, visuais impressionantes </a:t>
            </a:r>
            <a:br>
              <a:rPr lang="pt-BR" sz="1700" dirty="0"/>
            </a:br>
            <a:r>
              <a:rPr lang="pt-BR" sz="1700" dirty="0"/>
              <a:t>e cenários perfeitos para levar as pessoas em jornadas incríveis que elas nunca esquecerão.</a:t>
            </a:r>
          </a:p>
          <a:p>
            <a:pPr>
              <a:spcAft>
                <a:spcPts val="1200"/>
              </a:spcAft>
            </a:pPr>
            <a:r>
              <a:rPr lang="pt-BR" sz="1700" dirty="0"/>
              <a:t>Você tem ideias incríveis que despertam a imaginação </a:t>
            </a:r>
            <a:br>
              <a:rPr lang="pt-BR" sz="1700" dirty="0"/>
            </a:br>
            <a:r>
              <a:rPr lang="pt-BR" sz="1700" dirty="0"/>
              <a:t>e dá atenção a cada pequeno detalhe para que tudo se encaixe perfeitamente. Você tem o poder de fazer as pessoas sentirem como se estivessem em um mundo totalmente novo, deixando-as maravilhadas e querendo mais.</a:t>
            </a:r>
          </a:p>
        </p:txBody>
      </p:sp>
      <p:pic>
        <p:nvPicPr>
          <p:cNvPr id="71" name="Picture 70" descr="A child wearing headphones and cape in front of a computer desk">
            <a:extLst>
              <a:ext uri="{FF2B5EF4-FFF2-40B4-BE49-F238E27FC236}">
                <a16:creationId xmlns:a16="http://schemas.microsoft.com/office/drawing/2014/main" id="{EC3F7C64-624D-F98B-B43C-3AA86DFB6A82}"/>
              </a:ext>
            </a:extLst>
          </p:cNvPr>
          <p:cNvPicPr>
            <a:picLocks/>
          </p:cNvPicPr>
          <p:nvPr/>
        </p:nvPicPr>
        <p:blipFill rotWithShape="1">
          <a:blip r:embed="rId4"/>
          <a:srcRect t="3222" b="9090"/>
          <a:stretch/>
        </p:blipFill>
        <p:spPr>
          <a:xfrm>
            <a:off x="7147560" y="1825046"/>
            <a:ext cx="4876800" cy="4276351"/>
          </a:xfrm>
          <a:prstGeom prst="roundRect">
            <a:avLst>
              <a:gd name="adj" fmla="val 2013"/>
            </a:avLst>
          </a:prstGeom>
          <a:solidFill>
            <a:srgbClr val="275272"/>
          </a:solidFill>
        </p:spPr>
      </p:pic>
      <p:cxnSp>
        <p:nvCxnSpPr>
          <p:cNvPr id="57" name="Straight Connector 56">
            <a:extLst>
              <a:ext uri="{FF2B5EF4-FFF2-40B4-BE49-F238E27FC236}">
                <a16:creationId xmlns:a16="http://schemas.microsoft.com/office/drawing/2014/main" id="{46AE9E16-5450-6C4E-13C3-1B123921DD1E}"/>
              </a:ext>
              <a:ext uri="{C183D7F6-B498-43B3-948B-1728B52AA6E4}">
                <adec:decorative xmlns:adec="http://schemas.microsoft.com/office/drawing/2017/decorative" val="1"/>
              </a:ext>
            </a:extLst>
          </p:cNvPr>
          <p:cNvCxnSpPr>
            <a:cxnSpLocks/>
          </p:cNvCxnSpPr>
          <p:nvPr/>
        </p:nvCxnSpPr>
        <p:spPr>
          <a:xfrm>
            <a:off x="787079" y="6072048"/>
            <a:ext cx="5826386" cy="0"/>
          </a:xfrm>
          <a:prstGeom prst="line">
            <a:avLst/>
          </a:prstGeom>
          <a:ln w="22225" cap="rnd">
            <a:gradFill flip="none" rotWithShape="1">
              <a:gsLst>
                <a:gs pos="0">
                  <a:schemeClr val="accent1"/>
                </a:gs>
                <a:gs pos="55000">
                  <a:schemeClr val="accent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BF90838-A45F-BFD5-99A0-0A6E694A1589}"/>
              </a:ext>
              <a:ext uri="{C183D7F6-B498-43B3-948B-1728B52AA6E4}">
                <adec:decorative xmlns:adec="http://schemas.microsoft.com/office/drawing/2017/decorative" val="0"/>
              </a:ext>
            </a:extLst>
          </p:cNvPr>
          <p:cNvSpPr>
            <a:spLocks/>
          </p:cNvSpPr>
          <p:nvPr/>
        </p:nvSpPr>
        <p:spPr bwMode="auto">
          <a:xfrm>
            <a:off x="7229476" y="5518150"/>
            <a:ext cx="4712970" cy="500951"/>
          </a:xfrm>
          <a:prstGeom prst="roundRect">
            <a:avLst/>
          </a:prstGeom>
          <a:solidFill>
            <a:schemeClr val="bg1">
              <a:alpha val="8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pt-BR" sz="1200" dirty="0">
                <a:solidFill>
                  <a:schemeClr val="tx1"/>
                </a:solidFill>
                <a:latin typeface="+mj-lt"/>
                <a:ea typeface="+mj-ea"/>
                <a:cs typeface="+mj-cs"/>
              </a:rPr>
              <a:t>Esta imagem foi criada no Copilot com o Microsoft Designer </a:t>
            </a:r>
            <a:br>
              <a:rPr lang="pt-BR" sz="1200" dirty="0">
                <a:solidFill>
                  <a:schemeClr val="tx1"/>
                </a:solidFill>
                <a:latin typeface="+mj-lt"/>
                <a:ea typeface="+mj-ea"/>
                <a:cs typeface="+mj-cs"/>
              </a:rPr>
            </a:br>
            <a:r>
              <a:rPr lang="pt-BR" sz="1200" dirty="0">
                <a:solidFill>
                  <a:schemeClr val="tx1"/>
                </a:solidFill>
                <a:latin typeface="+mj-lt"/>
                <a:ea typeface="+mj-ea"/>
                <a:cs typeface="+mj-cs"/>
              </a:rPr>
              <a:t> usando as palavras fornecidas como um prompt </a:t>
            </a:r>
          </a:p>
        </p:txBody>
      </p:sp>
      <p:pic>
        <p:nvPicPr>
          <p:cNvPr id="84" name="Picture 83">
            <a:extLst>
              <a:ext uri="{FF2B5EF4-FFF2-40B4-BE49-F238E27FC236}">
                <a16:creationId xmlns:a16="http://schemas.microsoft.com/office/drawing/2014/main" id="{428CF48A-957B-1B26-3CDC-8039929FAEB9}"/>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1933784" y="1805940"/>
            <a:ext cx="4878496" cy="750516"/>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89" name="Freeform: Shape 88">
            <a:extLst>
              <a:ext uri="{FF2B5EF4-FFF2-40B4-BE49-F238E27FC236}">
                <a16:creationId xmlns:a16="http://schemas.microsoft.com/office/drawing/2014/main" id="{741B12D3-AC43-13ED-2E2F-E66E00A9186E}"/>
              </a:ext>
              <a:ext uri="{C183D7F6-B498-43B3-948B-1728B52AA6E4}">
                <adec:decorative xmlns:adec="http://schemas.microsoft.com/office/drawing/2017/decorative" val="1"/>
              </a:ext>
            </a:extLst>
          </p:cNvPr>
          <p:cNvSpPr>
            <a:spLocks/>
          </p:cNvSpPr>
          <p:nvPr/>
        </p:nvSpPr>
        <p:spPr bwMode="auto">
          <a:xfrm>
            <a:off x="1033079" y="1805940"/>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grpSp>
        <p:nvGrpSpPr>
          <p:cNvPr id="22" name="Group 21">
            <a:extLst>
              <a:ext uri="{FF2B5EF4-FFF2-40B4-BE49-F238E27FC236}">
                <a16:creationId xmlns:a16="http://schemas.microsoft.com/office/drawing/2014/main" id="{B8B8046D-91DA-855F-F15B-9ED505CC1618}"/>
              </a:ext>
              <a:ext uri="{C183D7F6-B498-43B3-948B-1728B52AA6E4}">
                <adec:decorative xmlns:adec="http://schemas.microsoft.com/office/drawing/2017/decorative" val="1"/>
              </a:ext>
            </a:extLst>
          </p:cNvPr>
          <p:cNvGrpSpPr>
            <a:grpSpLocks/>
          </p:cNvGrpSpPr>
          <p:nvPr/>
        </p:nvGrpSpPr>
        <p:grpSpPr>
          <a:xfrm>
            <a:off x="787079" y="2073298"/>
            <a:ext cx="736979" cy="731926"/>
            <a:chOff x="547424" y="4293480"/>
            <a:chExt cx="640026" cy="657416"/>
          </a:xfrm>
        </p:grpSpPr>
        <p:grpSp>
          <p:nvGrpSpPr>
            <p:cNvPr id="23" name="Group 22">
              <a:extLst>
                <a:ext uri="{FF2B5EF4-FFF2-40B4-BE49-F238E27FC236}">
                  <a16:creationId xmlns:a16="http://schemas.microsoft.com/office/drawing/2014/main" id="{BB8E98AA-FDFD-059E-9E74-C605495FB095}"/>
                </a:ext>
              </a:extLst>
            </p:cNvPr>
            <p:cNvGrpSpPr/>
            <p:nvPr/>
          </p:nvGrpSpPr>
          <p:grpSpPr>
            <a:xfrm>
              <a:off x="547424" y="4293480"/>
              <a:ext cx="640026" cy="657416"/>
              <a:chOff x="987658" y="5065483"/>
              <a:chExt cx="1169054" cy="1200820"/>
            </a:xfrm>
          </p:grpSpPr>
          <p:grpSp>
            <p:nvGrpSpPr>
              <p:cNvPr id="25" name="Group 24">
                <a:extLst>
                  <a:ext uri="{FF2B5EF4-FFF2-40B4-BE49-F238E27FC236}">
                    <a16:creationId xmlns:a16="http://schemas.microsoft.com/office/drawing/2014/main" id="{70E7677B-3F38-F385-AF43-6428A52C07AD}"/>
                  </a:ext>
                </a:extLst>
              </p:cNvPr>
              <p:cNvGrpSpPr/>
              <p:nvPr/>
            </p:nvGrpSpPr>
            <p:grpSpPr>
              <a:xfrm>
                <a:off x="987658" y="5065483"/>
                <a:ext cx="1169054" cy="1200820"/>
                <a:chOff x="6349393" y="1711575"/>
                <a:chExt cx="5590022" cy="5674618"/>
              </a:xfrm>
            </p:grpSpPr>
            <p:sp>
              <p:nvSpPr>
                <p:cNvPr id="28" name="Rounded Rectangle 3_1">
                  <a:extLst>
                    <a:ext uri="{FF2B5EF4-FFF2-40B4-BE49-F238E27FC236}">
                      <a16:creationId xmlns:a16="http://schemas.microsoft.com/office/drawing/2014/main" id="{35AF3A0A-86D0-C1F6-5646-7A1C7044D26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9" name="Rounded Rectangle 3_1">
                  <a:extLst>
                    <a:ext uri="{FF2B5EF4-FFF2-40B4-BE49-F238E27FC236}">
                      <a16:creationId xmlns:a16="http://schemas.microsoft.com/office/drawing/2014/main" id="{61BF027F-7A2D-1427-60A5-220659D0D811}"/>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6" name="Rounded Rectangle 3_1">
                <a:extLst>
                  <a:ext uri="{FF2B5EF4-FFF2-40B4-BE49-F238E27FC236}">
                    <a16:creationId xmlns:a16="http://schemas.microsoft.com/office/drawing/2014/main" id="{3477D50D-83BE-82F8-7F07-B3C593189413}"/>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7" name="Rounded Rectangle 24_1">
                <a:extLst>
                  <a:ext uri="{FF2B5EF4-FFF2-40B4-BE49-F238E27FC236}">
                    <a16:creationId xmlns:a16="http://schemas.microsoft.com/office/drawing/2014/main" id="{CA77877D-CA05-49FE-B2E9-BE7110FD2C2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4" name="Oval 23">
              <a:extLst>
                <a:ext uri="{FF2B5EF4-FFF2-40B4-BE49-F238E27FC236}">
                  <a16:creationId xmlns:a16="http://schemas.microsoft.com/office/drawing/2014/main" id="{5218A9A4-2D4E-BAED-EBFD-9F5AD03D10E2}"/>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74" name="paint">
            <a:extLst>
              <a:ext uri="{FF2B5EF4-FFF2-40B4-BE49-F238E27FC236}">
                <a16:creationId xmlns:a16="http://schemas.microsoft.com/office/drawing/2014/main" id="{F75A2707-CBB8-8FF1-F9C4-6E6B455866B1}"/>
              </a:ext>
              <a:ext uri="{C183D7F6-B498-43B3-948B-1728B52AA6E4}">
                <adec:decorative xmlns:adec="http://schemas.microsoft.com/office/drawing/2017/decorative" val="1"/>
              </a:ext>
            </a:extLst>
          </p:cNvPr>
          <p:cNvSpPr>
            <a:spLocks noChangeAspect="1" noEditPoints="1"/>
          </p:cNvSpPr>
          <p:nvPr/>
        </p:nvSpPr>
        <p:spPr bwMode="auto">
          <a:xfrm>
            <a:off x="970350" y="2256381"/>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C337B177-AB28-BF6D-D144-F42E33E136F8}"/>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16974942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96D2E44-93AB-519A-B019-092F18F6E64B}"/>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8" name="Picture 7">
              <a:extLst>
                <a:ext uri="{FF2B5EF4-FFF2-40B4-BE49-F238E27FC236}">
                  <a16:creationId xmlns:a16="http://schemas.microsoft.com/office/drawing/2014/main" id="{710F4BD0-9D77-7804-B137-0F3B09E26EF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5" name="Straight Connector 14">
              <a:extLst>
                <a:ext uri="{FF2B5EF4-FFF2-40B4-BE49-F238E27FC236}">
                  <a16:creationId xmlns:a16="http://schemas.microsoft.com/office/drawing/2014/main" id="{2BA4DE62-B81E-AF96-4774-B2D812F9E56E}"/>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B906ADD6-AC34-4517-FE9C-B649A3A6AB31}"/>
              </a:ext>
              <a:ext uri="{C183D7F6-B498-43B3-948B-1728B52AA6E4}">
                <adec:decorative xmlns:adec="http://schemas.microsoft.com/office/drawing/2017/decorative" val="1"/>
              </a:ext>
            </a:extLst>
          </p:cNvPr>
          <p:cNvCxnSpPr>
            <a:cxnSpLocks/>
          </p:cNvCxnSpPr>
          <p:nvPr/>
        </p:nvCxnSpPr>
        <p:spPr>
          <a:xfrm>
            <a:off x="856708" y="1666472"/>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Rounded Rectangle 24_1">
            <a:extLst>
              <a:ext uri="{FF2B5EF4-FFF2-40B4-BE49-F238E27FC236}">
                <a16:creationId xmlns:a16="http://schemas.microsoft.com/office/drawing/2014/main" id="{A8DD911F-5AC7-69A9-D5BA-C16B884311C2}"/>
              </a:ext>
              <a:ext uri="{C183D7F6-B498-43B3-948B-1728B52AA6E4}">
                <adec:decorative xmlns:adec="http://schemas.microsoft.com/office/drawing/2017/decorative" val="1"/>
              </a:ext>
            </a:extLst>
          </p:cNvPr>
          <p:cNvSpPr>
            <a:spLocks/>
          </p:cNvSpPr>
          <p:nvPr/>
        </p:nvSpPr>
        <p:spPr bwMode="auto">
          <a:xfrm>
            <a:off x="5035870" y="1672196"/>
            <a:ext cx="6584629" cy="4021710"/>
          </a:xfrm>
          <a:prstGeom prst="roundRect">
            <a:avLst>
              <a:gd name="adj" fmla="val 2500"/>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 name="Title 1">
            <a:extLst>
              <a:ext uri="{FF2B5EF4-FFF2-40B4-BE49-F238E27FC236}">
                <a16:creationId xmlns:a16="http://schemas.microsoft.com/office/drawing/2014/main" id="{2F9B1290-C514-618C-9EEE-5B14B04E57E7}"/>
              </a:ext>
            </a:extLst>
          </p:cNvPr>
          <p:cNvSpPr>
            <a:spLocks noGrp="1"/>
          </p:cNvSpPr>
          <p:nvPr>
            <p:ph type="title"/>
          </p:nvPr>
        </p:nvSpPr>
        <p:spPr>
          <a:xfrm>
            <a:off x="588963" y="457200"/>
            <a:ext cx="11017250" cy="430887"/>
          </a:xfrm>
        </p:spPr>
        <p:txBody>
          <a:bodyPr/>
          <a:lstStyle/>
          <a:p>
            <a:r>
              <a:rPr lang="pt-BR" sz="2800" dirty="0"/>
              <a:t>Unidade 2: Você já ouviu falar do Mad Libs®?</a:t>
            </a:r>
          </a:p>
        </p:txBody>
      </p:sp>
      <p:sp>
        <p:nvSpPr>
          <p:cNvPr id="13" name="Rectangle: Top Corners Rounded 12">
            <a:extLst>
              <a:ext uri="{FF2B5EF4-FFF2-40B4-BE49-F238E27FC236}">
                <a16:creationId xmlns:a16="http://schemas.microsoft.com/office/drawing/2014/main" id="{8D24229C-FF89-221B-3D0F-E5040D034A42}"/>
              </a:ext>
              <a:ext uri="{C183D7F6-B498-43B3-948B-1728B52AA6E4}">
                <adec:decorative xmlns:adec="http://schemas.microsoft.com/office/drawing/2017/decorative" val="1"/>
              </a:ext>
            </a:extLst>
          </p:cNvPr>
          <p:cNvSpPr>
            <a:spLocks/>
          </p:cNvSpPr>
          <p:nvPr/>
        </p:nvSpPr>
        <p:spPr bwMode="auto">
          <a:xfrm>
            <a:off x="5035870" y="1672196"/>
            <a:ext cx="6584629" cy="365760"/>
          </a:xfrm>
          <a:prstGeom prst="round2SameRect">
            <a:avLst>
              <a:gd name="adj1" fmla="val 27735"/>
              <a:gd name="adj2" fmla="val 0"/>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sp>
        <p:nvSpPr>
          <p:cNvPr id="24" name="Rounded Rectangle 24_1">
            <a:extLst>
              <a:ext uri="{FF2B5EF4-FFF2-40B4-BE49-F238E27FC236}">
                <a16:creationId xmlns:a16="http://schemas.microsoft.com/office/drawing/2014/main" id="{293BC4FA-5168-8C42-9AF0-A76DEB9C7171}"/>
              </a:ext>
              <a:ext uri="{C183D7F6-B498-43B3-948B-1728B52AA6E4}">
                <adec:decorative xmlns:adec="http://schemas.microsoft.com/office/drawing/2017/decorative" val="1"/>
              </a:ext>
            </a:extLst>
          </p:cNvPr>
          <p:cNvSpPr>
            <a:spLocks/>
          </p:cNvSpPr>
          <p:nvPr/>
        </p:nvSpPr>
        <p:spPr bwMode="auto">
          <a:xfrm>
            <a:off x="588963" y="1666472"/>
            <a:ext cx="4248791" cy="40217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8" name="TextBox 27">
            <a:extLst>
              <a:ext uri="{FF2B5EF4-FFF2-40B4-BE49-F238E27FC236}">
                <a16:creationId xmlns:a16="http://schemas.microsoft.com/office/drawing/2014/main" id="{B6E964B7-D056-F365-9CED-B3E710B432AC}"/>
              </a:ext>
            </a:extLst>
          </p:cNvPr>
          <p:cNvSpPr txBox="1">
            <a:spLocks/>
          </p:cNvSpPr>
          <p:nvPr/>
        </p:nvSpPr>
        <p:spPr>
          <a:xfrm>
            <a:off x="763748" y="2711641"/>
            <a:ext cx="3870165" cy="2215991"/>
          </a:xfrm>
          <a:prstGeom prst="rect">
            <a:avLst/>
          </a:prstGeom>
          <a:noFill/>
        </p:spPr>
        <p:txBody>
          <a:bodyPr vert="horz" wrap="square" lIns="0" tIns="0" rIns="0" bIns="0" rtlCol="0" anchor="ctr">
            <a:spAutoFit/>
          </a:bodyPr>
          <a:lstStyle/>
          <a:p>
            <a:pPr>
              <a:spcAft>
                <a:spcPts val="1200"/>
              </a:spcAft>
            </a:pPr>
            <a:r>
              <a:rPr lang="pt-BR" sz="1600" dirty="0"/>
              <a:t>O Mad Libs® é um jogo de palavras divertido e interativo em que você preenche as lacunas de uma história </a:t>
            </a:r>
            <a:br>
              <a:rPr lang="pt-BR" sz="1600" dirty="0"/>
            </a:br>
            <a:r>
              <a:rPr lang="pt-BR" sz="1600" dirty="0"/>
              <a:t>com diferentes tipos de palavras, como adjetivos, substantivos e verbos. O resultado geralmente é uma história hilária ou inesperada. Usaremos esse estrutura para nos ajudar a elaborar nossos prompts na Unidade 2.</a:t>
            </a:r>
          </a:p>
        </p:txBody>
      </p:sp>
      <p:sp>
        <p:nvSpPr>
          <p:cNvPr id="30" name="Freeform: Shape 29">
            <a:extLst>
              <a:ext uri="{FF2B5EF4-FFF2-40B4-BE49-F238E27FC236}">
                <a16:creationId xmlns:a16="http://schemas.microsoft.com/office/drawing/2014/main" id="{C89B5696-0B78-C479-F686-1064EF5567EB}"/>
              </a:ext>
              <a:ext uri="{C183D7F6-B498-43B3-948B-1728B52AA6E4}">
                <adec:decorative xmlns:adec="http://schemas.microsoft.com/office/drawing/2017/decorative" val="1"/>
              </a:ext>
            </a:extLst>
          </p:cNvPr>
          <p:cNvSpPr>
            <a:spLocks/>
          </p:cNvSpPr>
          <p:nvPr/>
        </p:nvSpPr>
        <p:spPr bwMode="auto">
          <a:xfrm>
            <a:off x="1033079" y="1666472"/>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grpSp>
        <p:nvGrpSpPr>
          <p:cNvPr id="31" name="Group 30">
            <a:extLst>
              <a:ext uri="{FF2B5EF4-FFF2-40B4-BE49-F238E27FC236}">
                <a16:creationId xmlns:a16="http://schemas.microsoft.com/office/drawing/2014/main" id="{88448615-CBB6-C796-2407-CC147EF48BD4}"/>
              </a:ext>
              <a:ext uri="{C183D7F6-B498-43B3-948B-1728B52AA6E4}">
                <adec:decorative xmlns:adec="http://schemas.microsoft.com/office/drawing/2017/decorative" val="1"/>
              </a:ext>
            </a:extLst>
          </p:cNvPr>
          <p:cNvGrpSpPr>
            <a:grpSpLocks/>
          </p:cNvGrpSpPr>
          <p:nvPr/>
        </p:nvGrpSpPr>
        <p:grpSpPr>
          <a:xfrm>
            <a:off x="787079" y="1933830"/>
            <a:ext cx="736979" cy="731926"/>
            <a:chOff x="547424" y="4293480"/>
            <a:chExt cx="640026" cy="657416"/>
          </a:xfrm>
        </p:grpSpPr>
        <p:grpSp>
          <p:nvGrpSpPr>
            <p:cNvPr id="32" name="Group 31">
              <a:extLst>
                <a:ext uri="{FF2B5EF4-FFF2-40B4-BE49-F238E27FC236}">
                  <a16:creationId xmlns:a16="http://schemas.microsoft.com/office/drawing/2014/main" id="{F5884460-BA0C-144B-D07F-2D027F82280B}"/>
                </a:ext>
              </a:extLst>
            </p:cNvPr>
            <p:cNvGrpSpPr/>
            <p:nvPr/>
          </p:nvGrpSpPr>
          <p:grpSpPr>
            <a:xfrm>
              <a:off x="547424" y="4293480"/>
              <a:ext cx="640026" cy="657416"/>
              <a:chOff x="987658" y="5065483"/>
              <a:chExt cx="1169054" cy="1200820"/>
            </a:xfrm>
          </p:grpSpPr>
          <p:grpSp>
            <p:nvGrpSpPr>
              <p:cNvPr id="34" name="Group 33">
                <a:extLst>
                  <a:ext uri="{FF2B5EF4-FFF2-40B4-BE49-F238E27FC236}">
                    <a16:creationId xmlns:a16="http://schemas.microsoft.com/office/drawing/2014/main" id="{E3E9291B-C6ED-E93E-904B-34B7F8858A9B}"/>
                  </a:ext>
                </a:extLst>
              </p:cNvPr>
              <p:cNvGrpSpPr/>
              <p:nvPr/>
            </p:nvGrpSpPr>
            <p:grpSpPr>
              <a:xfrm>
                <a:off x="987658" y="5065483"/>
                <a:ext cx="1169054" cy="1200820"/>
                <a:chOff x="6349393" y="1711575"/>
                <a:chExt cx="5590022" cy="5674618"/>
              </a:xfrm>
            </p:grpSpPr>
            <p:sp>
              <p:nvSpPr>
                <p:cNvPr id="37" name="Rounded Rectangle 3_1">
                  <a:extLst>
                    <a:ext uri="{FF2B5EF4-FFF2-40B4-BE49-F238E27FC236}">
                      <a16:creationId xmlns:a16="http://schemas.microsoft.com/office/drawing/2014/main" id="{C9D8AE90-E5F4-F859-2EF6-5A46869A09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8" name="Rounded Rectangle 3_1">
                  <a:extLst>
                    <a:ext uri="{FF2B5EF4-FFF2-40B4-BE49-F238E27FC236}">
                      <a16:creationId xmlns:a16="http://schemas.microsoft.com/office/drawing/2014/main" id="{030A766E-59BE-0710-B171-825E3087E32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5" name="Rounded Rectangle 3_1">
                <a:extLst>
                  <a:ext uri="{FF2B5EF4-FFF2-40B4-BE49-F238E27FC236}">
                    <a16:creationId xmlns:a16="http://schemas.microsoft.com/office/drawing/2014/main" id="{41283E0C-C44E-1FD3-B0AE-F6EF125557F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6" name="Rounded Rectangle 24_1">
                <a:extLst>
                  <a:ext uri="{FF2B5EF4-FFF2-40B4-BE49-F238E27FC236}">
                    <a16:creationId xmlns:a16="http://schemas.microsoft.com/office/drawing/2014/main" id="{0D489216-AA9B-EC0D-BCAF-C1A513E0E38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3" name="Oval 32">
              <a:extLst>
                <a:ext uri="{FF2B5EF4-FFF2-40B4-BE49-F238E27FC236}">
                  <a16:creationId xmlns:a16="http://schemas.microsoft.com/office/drawing/2014/main" id="{C5102C60-C68A-D641-B18A-87FA29B98775}"/>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40" name="3D">
            <a:extLst>
              <a:ext uri="{FF2B5EF4-FFF2-40B4-BE49-F238E27FC236}">
                <a16:creationId xmlns:a16="http://schemas.microsoft.com/office/drawing/2014/main" id="{D883DE37-02F9-3675-64CA-2F2ABB8CD084}"/>
              </a:ext>
              <a:ext uri="{C183D7F6-B498-43B3-948B-1728B52AA6E4}">
                <adec:decorative xmlns:adec="http://schemas.microsoft.com/office/drawing/2017/decorative" val="1"/>
              </a:ext>
            </a:extLst>
          </p:cNvPr>
          <p:cNvSpPr>
            <a:spLocks noChangeAspect="1" noEditPoints="1"/>
          </p:cNvSpPr>
          <p:nvPr/>
        </p:nvSpPr>
        <p:spPr bwMode="auto">
          <a:xfrm>
            <a:off x="1002687" y="2136318"/>
            <a:ext cx="305764" cy="32695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graphicFrame>
        <p:nvGraphicFramePr>
          <p:cNvPr id="12" name="Content Placeholder 6">
            <a:extLst>
              <a:ext uri="{FF2B5EF4-FFF2-40B4-BE49-F238E27FC236}">
                <a16:creationId xmlns:a16="http://schemas.microsoft.com/office/drawing/2014/main" id="{1611E167-D772-900A-D8E3-11BAFD43EB3A}"/>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1123155433"/>
              </p:ext>
            </p:extLst>
          </p:nvPr>
        </p:nvGraphicFramePr>
        <p:xfrm>
          <a:off x="5035870" y="1672196"/>
          <a:ext cx="6584629" cy="4021710"/>
        </p:xfrm>
        <a:graphic>
          <a:graphicData uri="http://schemas.openxmlformats.org/drawingml/2006/table">
            <a:tbl>
              <a:tblPr firstRow="1" bandRow="1">
                <a:tableStyleId>{5C22544A-7EE6-4342-B048-85BDC9FD1C3A}</a:tableStyleId>
              </a:tblPr>
              <a:tblGrid>
                <a:gridCol w="2544061">
                  <a:extLst>
                    <a:ext uri="{9D8B030D-6E8A-4147-A177-3AD203B41FA5}">
                      <a16:colId xmlns:a16="http://schemas.microsoft.com/office/drawing/2014/main" val="1546675680"/>
                    </a:ext>
                  </a:extLst>
                </a:gridCol>
                <a:gridCol w="1945458">
                  <a:extLst>
                    <a:ext uri="{9D8B030D-6E8A-4147-A177-3AD203B41FA5}">
                      <a16:colId xmlns:a16="http://schemas.microsoft.com/office/drawing/2014/main" val="3384121720"/>
                    </a:ext>
                  </a:extLst>
                </a:gridCol>
                <a:gridCol w="2095110">
                  <a:extLst>
                    <a:ext uri="{9D8B030D-6E8A-4147-A177-3AD203B41FA5}">
                      <a16:colId xmlns:a16="http://schemas.microsoft.com/office/drawing/2014/main" val="169851265"/>
                    </a:ext>
                  </a:extLst>
                </a:gridCol>
              </a:tblGrid>
              <a:tr h="364110">
                <a:tc>
                  <a:txBody>
                    <a:bodyPr/>
                    <a:lstStyle/>
                    <a:p>
                      <a:pPr marL="0" algn="l" defTabSz="932742" rtl="0" eaLnBrk="1" latinLnBrk="0" hangingPunct="1"/>
                      <a:r>
                        <a:rPr lang="pt-BR" sz="1400" b="0">
                          <a:solidFill>
                            <a:schemeClr val="accent2"/>
                          </a:solidFill>
                          <a:latin typeface="+mj-lt"/>
                          <a:ea typeface="+mj-ea"/>
                          <a:cs typeface="+mj-cs"/>
                        </a:rPr>
                        <a:t>Adjetivo</a:t>
                      </a:r>
                    </a:p>
                  </a:txBody>
                  <a:tcPr marL="74409" marR="74409" marT="37204" marB="37204" anchor="ct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pt-BR" sz="1400" b="0">
                          <a:solidFill>
                            <a:schemeClr val="accent2"/>
                          </a:solidFill>
                          <a:latin typeface="+mj-lt"/>
                          <a:ea typeface="+mj-ea"/>
                          <a:cs typeface="+mj-cs"/>
                        </a:rPr>
                        <a:t>Substantivo</a:t>
                      </a:r>
                    </a:p>
                  </a:txBody>
                  <a:tcPr marL="74409" marR="74409" marT="37204" marB="37204"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pt-BR" sz="1400" b="0">
                          <a:solidFill>
                            <a:schemeClr val="accent2"/>
                          </a:solidFill>
                          <a:latin typeface="+mj-lt"/>
                          <a:ea typeface="+mj-ea"/>
                          <a:cs typeface="+mj-cs"/>
                        </a:rPr>
                        <a:t>Verbo</a:t>
                      </a:r>
                    </a:p>
                  </a:txBody>
                  <a:tcPr marL="74409" marR="74409" marT="37204" marB="37204"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266253"/>
                  </a:ext>
                </a:extLst>
              </a:tr>
              <a:tr h="365760">
                <a:tc>
                  <a:txBody>
                    <a:bodyPr/>
                    <a:lstStyle/>
                    <a:p>
                      <a:r>
                        <a:rPr lang="pt-BR" sz="1200">
                          <a:solidFill>
                            <a:schemeClr val="tx1"/>
                          </a:solidFill>
                          <a:latin typeface="+mn-lt"/>
                          <a:ea typeface="+mn-ea"/>
                          <a:cs typeface="+mn-cs"/>
                        </a:rPr>
                        <a:t>Incrível</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pt-BR" sz="1200">
                          <a:solidFill>
                            <a:schemeClr val="tx1"/>
                          </a:solidFill>
                          <a:latin typeface="+mn-lt"/>
                          <a:ea typeface="+mn-ea"/>
                          <a:cs typeface="+mn-cs"/>
                        </a:rPr>
                        <a:t>Aventura</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pt-BR" sz="1200">
                          <a:solidFill>
                            <a:schemeClr val="tx1"/>
                          </a:solidFill>
                          <a:latin typeface="+mn-lt"/>
                          <a:ea typeface="+mn-ea"/>
                          <a:cs typeface="+mn-cs"/>
                        </a:rPr>
                        <a:t>Pular</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5028781"/>
                  </a:ext>
                </a:extLst>
              </a:tr>
              <a:tr h="365760">
                <a:tc>
                  <a:txBody>
                    <a:bodyPr/>
                    <a:lstStyle/>
                    <a:p>
                      <a:r>
                        <a:rPr lang="pt-BR" sz="1200">
                          <a:solidFill>
                            <a:schemeClr val="tx1"/>
                          </a:solidFill>
                          <a:latin typeface="+mn-lt"/>
                          <a:ea typeface="+mn-ea"/>
                          <a:cs typeface="+mn-cs"/>
                        </a:rPr>
                        <a:t>Audacioso</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pt-BR" sz="1200">
                          <a:solidFill>
                            <a:schemeClr val="tx1"/>
                          </a:solidFill>
                          <a:latin typeface="+mn-lt"/>
                          <a:ea typeface="+mn-ea"/>
                          <a:cs typeface="+mn-cs"/>
                        </a:rPr>
                        <a:t>Praia</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pt-BR" sz="1200">
                          <a:solidFill>
                            <a:schemeClr val="tx1"/>
                          </a:solidFill>
                          <a:latin typeface="+mn-lt"/>
                          <a:ea typeface="+mn-ea"/>
                          <a:cs typeface="+mn-cs"/>
                        </a:rPr>
                        <a:t>Executar</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63551176"/>
                  </a:ext>
                </a:extLst>
              </a:tr>
              <a:tr h="365760">
                <a:tc>
                  <a:txBody>
                    <a:bodyPr/>
                    <a:lstStyle/>
                    <a:p>
                      <a:r>
                        <a:rPr lang="pt-BR" sz="1200">
                          <a:solidFill>
                            <a:schemeClr val="tx1"/>
                          </a:solidFill>
                          <a:latin typeface="+mn-lt"/>
                          <a:ea typeface="+mn-ea"/>
                          <a:cs typeface="+mn-cs"/>
                        </a:rPr>
                        <a:t>Criativo</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pt-BR" sz="1200">
                          <a:solidFill>
                            <a:schemeClr val="tx1"/>
                          </a:solidFill>
                          <a:latin typeface="+mn-lt"/>
                          <a:ea typeface="+mn-ea"/>
                          <a:cs typeface="+mn-cs"/>
                        </a:rPr>
                        <a:t>Castelo</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pt-BR" sz="1200">
                          <a:solidFill>
                            <a:schemeClr val="tx1"/>
                          </a:solidFill>
                          <a:latin typeface="+mn-lt"/>
                          <a:ea typeface="+mn-ea"/>
                          <a:cs typeface="+mn-cs"/>
                        </a:rPr>
                        <a:t>Dança</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6140983"/>
                  </a:ext>
                </a:extLst>
              </a:tr>
              <a:tr h="365760">
                <a:tc>
                  <a:txBody>
                    <a:bodyPr/>
                    <a:lstStyle/>
                    <a:p>
                      <a:r>
                        <a:rPr lang="pt-BR" sz="1200">
                          <a:solidFill>
                            <a:schemeClr val="tx1"/>
                          </a:solidFill>
                          <a:latin typeface="+mn-lt"/>
                          <a:ea typeface="+mn-ea"/>
                          <a:cs typeface="+mn-cs"/>
                        </a:rPr>
                        <a:t>Animador</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pt-BR" sz="1200">
                          <a:solidFill>
                            <a:schemeClr val="tx1"/>
                          </a:solidFill>
                          <a:latin typeface="+mn-lt"/>
                          <a:ea typeface="+mn-ea"/>
                          <a:cs typeface="+mn-cs"/>
                        </a:rPr>
                        <a:t>Floresta</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pt-BR" sz="1200">
                          <a:solidFill>
                            <a:schemeClr val="tx1"/>
                          </a:solidFill>
                          <a:latin typeface="+mn-lt"/>
                          <a:ea typeface="+mn-ea"/>
                          <a:cs typeface="+mn-cs"/>
                        </a:rPr>
                        <a:t>Explorar</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84323081"/>
                  </a:ext>
                </a:extLst>
              </a:tr>
              <a:tr h="365760">
                <a:tc>
                  <a:txBody>
                    <a:bodyPr/>
                    <a:lstStyle/>
                    <a:p>
                      <a:r>
                        <a:rPr lang="pt-BR" sz="1200">
                          <a:solidFill>
                            <a:schemeClr val="tx1"/>
                          </a:solidFill>
                          <a:latin typeface="+mn-lt"/>
                          <a:ea typeface="+mn-ea"/>
                          <a:cs typeface="+mn-cs"/>
                        </a:rPr>
                        <a:t>Fantástico</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pt-BR" sz="1200">
                          <a:solidFill>
                            <a:schemeClr val="tx1"/>
                          </a:solidFill>
                          <a:latin typeface="+mn-lt"/>
                          <a:ea typeface="+mn-ea"/>
                          <a:cs typeface="+mn-cs"/>
                        </a:rPr>
                        <a:t>Jogo</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pt-BR" sz="1200">
                          <a:solidFill>
                            <a:schemeClr val="tx1"/>
                          </a:solidFill>
                          <a:latin typeface="+mn-lt"/>
                          <a:ea typeface="+mn-ea"/>
                          <a:cs typeface="+mn-cs"/>
                        </a:rPr>
                        <a:t>Ganhe</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6034718"/>
                  </a:ext>
                </a:extLst>
              </a:tr>
              <a:tr h="365760">
                <a:tc>
                  <a:txBody>
                    <a:bodyPr/>
                    <a:lstStyle/>
                    <a:p>
                      <a:r>
                        <a:rPr lang="pt-BR" sz="1200">
                          <a:solidFill>
                            <a:schemeClr val="tx1"/>
                          </a:solidFill>
                          <a:latin typeface="+mn-lt"/>
                          <a:ea typeface="+mn-ea"/>
                          <a:cs typeface="+mn-cs"/>
                        </a:rPr>
                        <a:t>Mágico</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pt-BR" sz="1200">
                          <a:solidFill>
                            <a:schemeClr val="tx1"/>
                          </a:solidFill>
                          <a:latin typeface="+mn-lt"/>
                          <a:ea typeface="+mn-ea"/>
                          <a:cs typeface="+mn-cs"/>
                        </a:rPr>
                        <a:t>Herói</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pt-BR" sz="1200">
                          <a:solidFill>
                            <a:schemeClr val="tx1"/>
                          </a:solidFill>
                          <a:latin typeface="+mn-lt"/>
                          <a:ea typeface="+mn-ea"/>
                          <a:cs typeface="+mn-cs"/>
                        </a:rPr>
                        <a:t>Herói</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74227319"/>
                  </a:ext>
                </a:extLst>
              </a:tr>
              <a:tr h="365760">
                <a:tc>
                  <a:txBody>
                    <a:bodyPr/>
                    <a:lstStyle/>
                    <a:p>
                      <a:r>
                        <a:rPr lang="pt-BR" sz="1200">
                          <a:solidFill>
                            <a:schemeClr val="tx1"/>
                          </a:solidFill>
                          <a:latin typeface="+mn-lt"/>
                          <a:ea typeface="+mn-ea"/>
                          <a:cs typeface="+mn-cs"/>
                        </a:rPr>
                        <a:t>Misterioso</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pt-BR" sz="1200">
                          <a:solidFill>
                            <a:schemeClr val="tx1"/>
                          </a:solidFill>
                          <a:latin typeface="+mn-lt"/>
                          <a:ea typeface="+mn-ea"/>
                          <a:cs typeface="+mn-cs"/>
                        </a:rPr>
                        <a:t>Jornada</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pt-BR" sz="1200">
                          <a:solidFill>
                            <a:schemeClr val="tx1"/>
                          </a:solidFill>
                          <a:latin typeface="+mn-lt"/>
                          <a:ea typeface="+mn-ea"/>
                          <a:cs typeface="+mn-cs"/>
                        </a:rPr>
                        <a:t>Imaginar</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7182065"/>
                  </a:ext>
                </a:extLst>
              </a:tr>
              <a:tr h="365760">
                <a:tc>
                  <a:txBody>
                    <a:bodyPr/>
                    <a:lstStyle/>
                    <a:p>
                      <a:r>
                        <a:rPr lang="pt-BR" sz="1200">
                          <a:solidFill>
                            <a:schemeClr val="tx1"/>
                          </a:solidFill>
                          <a:latin typeface="+mn-lt"/>
                          <a:ea typeface="+mn-ea"/>
                          <a:cs typeface="+mn-cs"/>
                        </a:rPr>
                        <a:t>Exclusivo</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pt-BR" sz="1200">
                          <a:solidFill>
                            <a:schemeClr val="tx1"/>
                          </a:solidFill>
                          <a:latin typeface="+mn-lt"/>
                          <a:ea typeface="+mn-ea"/>
                          <a:cs typeface="+mn-cs"/>
                        </a:rPr>
                        <a:t>Montanha</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pt-BR" sz="1200">
                          <a:solidFill>
                            <a:schemeClr val="tx1"/>
                          </a:solidFill>
                          <a:latin typeface="+mn-lt"/>
                          <a:ea typeface="+mn-ea"/>
                          <a:cs typeface="+mn-cs"/>
                        </a:rPr>
                        <a:t>Criar</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9754093"/>
                  </a:ext>
                </a:extLst>
              </a:tr>
              <a:tr h="365760">
                <a:tc>
                  <a:txBody>
                    <a:bodyPr/>
                    <a:lstStyle/>
                    <a:p>
                      <a:r>
                        <a:rPr lang="pt-BR" sz="1200">
                          <a:solidFill>
                            <a:schemeClr val="tx1"/>
                          </a:solidFill>
                          <a:latin typeface="+mn-lt"/>
                          <a:ea typeface="+mn-ea"/>
                          <a:cs typeface="+mn-cs"/>
                        </a:rPr>
                        <a:t>Vibrante</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pt-BR" sz="1200">
                          <a:solidFill>
                            <a:schemeClr val="tx1"/>
                          </a:solidFill>
                          <a:latin typeface="+mn-lt"/>
                          <a:ea typeface="+mn-ea"/>
                          <a:cs typeface="+mn-cs"/>
                        </a:rPr>
                        <a:t>Robô</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pt-BR" sz="1200">
                          <a:solidFill>
                            <a:schemeClr val="tx1"/>
                          </a:solidFill>
                          <a:latin typeface="+mn-lt"/>
                          <a:ea typeface="+mn-ea"/>
                          <a:cs typeface="+mn-cs"/>
                        </a:rPr>
                        <a:t>Inventar</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0289504"/>
                  </a:ext>
                </a:extLst>
              </a:tr>
              <a:tr h="365760">
                <a:tc>
                  <a:txBody>
                    <a:bodyPr/>
                    <a:lstStyle/>
                    <a:p>
                      <a:r>
                        <a:rPr lang="pt-BR" sz="1200">
                          <a:solidFill>
                            <a:schemeClr val="tx1"/>
                          </a:solidFill>
                          <a:latin typeface="+mn-lt"/>
                          <a:ea typeface="+mn-ea"/>
                          <a:cs typeface="+mn-cs"/>
                        </a:rPr>
                        <a:t>Selvagem</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pt-BR" sz="1200">
                          <a:solidFill>
                            <a:schemeClr val="tx1"/>
                          </a:solidFill>
                          <a:latin typeface="+mn-lt"/>
                          <a:ea typeface="+mn-ea"/>
                          <a:cs typeface="+mn-cs"/>
                        </a:rPr>
                        <a:t>Espaço</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pt-BR" sz="1200">
                          <a:solidFill>
                            <a:schemeClr val="tx1"/>
                          </a:solidFill>
                          <a:latin typeface="+mn-lt"/>
                          <a:ea typeface="+mn-ea"/>
                          <a:cs typeface="+mn-cs"/>
                        </a:rPr>
                        <a:t>Voar</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2830880"/>
                  </a:ext>
                </a:extLst>
              </a:tr>
            </a:tbl>
          </a:graphicData>
        </a:graphic>
      </p:graphicFrame>
      <p:pic>
        <p:nvPicPr>
          <p:cNvPr id="41" name="Picture 40">
            <a:extLst>
              <a:ext uri="{FF2B5EF4-FFF2-40B4-BE49-F238E27FC236}">
                <a16:creationId xmlns:a16="http://schemas.microsoft.com/office/drawing/2014/main" id="{5412595C-B61F-80EA-90B9-52E580FD36AE}"/>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4" name="TextBox 3">
            <a:extLst>
              <a:ext uri="{FF2B5EF4-FFF2-40B4-BE49-F238E27FC236}">
                <a16:creationId xmlns:a16="http://schemas.microsoft.com/office/drawing/2014/main" id="{5D5861DD-E1F0-26D1-5016-C1E4A2EDAB89}"/>
              </a:ext>
            </a:extLst>
          </p:cNvPr>
          <p:cNvSpPr txBox="1"/>
          <p:nvPr/>
        </p:nvSpPr>
        <p:spPr>
          <a:xfrm>
            <a:off x="856708" y="6110893"/>
            <a:ext cx="11017249" cy="153888"/>
          </a:xfrm>
          <a:prstGeom prst="rect">
            <a:avLst/>
          </a:prstGeom>
          <a:noFill/>
        </p:spPr>
        <p:txBody>
          <a:bodyPr wrap="square" lIns="0" tIns="0" rIns="0" bIns="0" rtlCol="0">
            <a:spAutoFit/>
          </a:bodyPr>
          <a:lstStyle/>
          <a:p>
            <a:r>
              <a:rPr lang="pt-BR" sz="1000" b="0" i="0">
                <a:solidFill>
                  <a:srgbClr val="242424"/>
                </a:solidFill>
                <a:effectLst/>
                <a:latin typeface="Segoe UI" panose="020B0502040204020203" pitchFamily="34" charset="0"/>
              </a:rPr>
              <a:t> "Mad Libs®" é uma marca registrada do Penguin Group (USA) Inc. Esta menção não implica em endosso ou afiliação com o proprietário da marca e é utilizada apenas para fins educacionais. </a:t>
            </a:r>
          </a:p>
        </p:txBody>
      </p:sp>
      <p:sp>
        <p:nvSpPr>
          <p:cNvPr id="3" name="TextBox 2">
            <a:extLst>
              <a:ext uri="{FF2B5EF4-FFF2-40B4-BE49-F238E27FC236}">
                <a16:creationId xmlns:a16="http://schemas.microsoft.com/office/drawing/2014/main" id="{900316F9-7EE0-BCEE-CFBE-BA00E43EA059}"/>
              </a:ext>
              <a:ext uri="{C183D7F6-B498-43B3-948B-1728B52AA6E4}">
                <adec:decorative xmlns:adec="http://schemas.microsoft.com/office/drawing/2017/decorative" val="1"/>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21497648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B491E47A-BB4E-77D6-4D1E-8CD8EE9B0812}"/>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29" name="Picture 28">
              <a:extLst>
                <a:ext uri="{FF2B5EF4-FFF2-40B4-BE49-F238E27FC236}">
                  <a16:creationId xmlns:a16="http://schemas.microsoft.com/office/drawing/2014/main" id="{FB9CC5FD-7B70-1CD9-F713-F602A65D189F}"/>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0" name="Straight Connector 29">
              <a:extLst>
                <a:ext uri="{FF2B5EF4-FFF2-40B4-BE49-F238E27FC236}">
                  <a16:creationId xmlns:a16="http://schemas.microsoft.com/office/drawing/2014/main" id="{614B7A4C-B005-FF99-E3A9-5C111802911F}"/>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 name="Rounded Rectangle 24_1">
            <a:extLst>
              <a:ext uri="{FF2B5EF4-FFF2-40B4-BE49-F238E27FC236}">
                <a16:creationId xmlns:a16="http://schemas.microsoft.com/office/drawing/2014/main" id="{F41AA2F8-53B5-AD93-76BD-FAC024E80A19}"/>
              </a:ext>
              <a:ext uri="{C183D7F6-B498-43B3-948B-1728B52AA6E4}">
                <adec:decorative xmlns:adec="http://schemas.microsoft.com/office/drawing/2017/decorative" val="1"/>
              </a:ext>
            </a:extLst>
          </p:cNvPr>
          <p:cNvSpPr>
            <a:spLocks/>
          </p:cNvSpPr>
          <p:nvPr/>
        </p:nvSpPr>
        <p:spPr bwMode="auto">
          <a:xfrm>
            <a:off x="587025" y="1195894"/>
            <a:ext cx="11017951" cy="5296339"/>
          </a:xfrm>
          <a:prstGeom prst="roundRect">
            <a:avLst>
              <a:gd name="adj" fmla="val 2637"/>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lstStyle/>
          <a:p>
            <a:pPr marL="0" indent="0" algn="l">
              <a:lnSpc>
                <a:spcPct val="220000"/>
              </a:lnSpc>
              <a:spcBef>
                <a:spcPts val="2800"/>
              </a:spcBef>
              <a:buNone/>
            </a:pPr>
            <a:r>
              <a:rPr lang="pt-BR" sz="1600" b="0" dirty="0">
                <a:solidFill>
                  <a:schemeClr val="tx1"/>
                </a:solidFill>
              </a:rPr>
              <a:t>Você é um </a:t>
            </a:r>
            <a:r>
              <a:rPr lang="pt-BR" sz="1600" dirty="0">
                <a:solidFill>
                  <a:schemeClr val="accent3">
                    <a:lumMod val="75000"/>
                  </a:schemeClr>
                </a:solidFill>
                <a:latin typeface="+mj-lt"/>
                <a:ea typeface="+mj-ea"/>
                <a:cs typeface="+mj-cs"/>
              </a:rPr>
              <a:t>ótimo</a:t>
            </a:r>
            <a:r>
              <a:rPr lang="pt-BR" sz="1600" dirty="0">
                <a:solidFill>
                  <a:schemeClr val="tx1"/>
                </a:solidFill>
              </a:rPr>
              <a:t> designer de experiências e possui um talento especial para criar mundos</a:t>
            </a:r>
            <a:r>
              <a:rPr lang="pt-BR" sz="1600" dirty="0">
                <a:solidFill>
                  <a:schemeClr val="accent3">
                    <a:lumMod val="75000"/>
                  </a:schemeClr>
                </a:solidFill>
                <a:latin typeface="+mj-lt"/>
                <a:ea typeface="+mj-ea"/>
                <a:cs typeface="+mj-cs"/>
              </a:rPr>
              <a:t> imersivos </a:t>
            </a:r>
            <a:r>
              <a:rPr lang="pt-BR" sz="1600" i="0" dirty="0">
                <a:solidFill>
                  <a:schemeClr val="tx1"/>
                </a:solidFill>
                <a:effectLst/>
              </a:rPr>
              <a:t>que </a:t>
            </a:r>
            <a:r>
              <a:rPr lang="pt-BR" sz="1600" dirty="0">
                <a:solidFill>
                  <a:schemeClr val="accent3">
                    <a:lumMod val="75000"/>
                  </a:schemeClr>
                </a:solidFill>
                <a:latin typeface="+mj-lt"/>
                <a:ea typeface="+mj-ea"/>
                <a:cs typeface="+mj-cs"/>
              </a:rPr>
              <a:t>despertam </a:t>
            </a:r>
            <a:r>
              <a:rPr lang="pt-BR" sz="1600" b="0" i="0" dirty="0">
                <a:solidFill>
                  <a:schemeClr val="tx1"/>
                </a:solidFill>
                <a:effectLst/>
              </a:rPr>
              <a:t>os sentidos e </a:t>
            </a:r>
            <a:r>
              <a:rPr lang="pt-BR" sz="1600" i="0" dirty="0">
                <a:solidFill>
                  <a:schemeClr val="tx1"/>
                </a:solidFill>
                <a:effectLst/>
              </a:rPr>
              <a:t>transportam as pessoas para um </a:t>
            </a:r>
            <a:r>
              <a:rPr lang="pt-BR" sz="1600" dirty="0">
                <a:solidFill>
                  <a:schemeClr val="accent3">
                    <a:lumMod val="75000"/>
                  </a:schemeClr>
                </a:solidFill>
                <a:latin typeface="+mj-lt"/>
                <a:ea typeface="+mj-ea"/>
                <a:cs typeface="+mj-cs"/>
              </a:rPr>
              <a:t>reino</a:t>
            </a:r>
            <a:r>
              <a:rPr lang="pt-BR" sz="1600" dirty="0">
                <a:solidFill>
                  <a:schemeClr val="accent3">
                    <a:lumMod val="75000"/>
                  </a:schemeClr>
                </a:solidFill>
              </a:rPr>
              <a:t> </a:t>
            </a:r>
            <a:r>
              <a:rPr lang="pt-BR" sz="1600" b="0" i="0" dirty="0">
                <a:solidFill>
                  <a:schemeClr val="tx1"/>
                </a:solidFill>
                <a:effectLst/>
              </a:rPr>
              <a:t>de pura magia.</a:t>
            </a:r>
            <a:br>
              <a:rPr lang="pt-BR" sz="1600" b="0" i="0" dirty="0">
                <a:solidFill>
                  <a:schemeClr val="tx1"/>
                </a:solidFill>
                <a:effectLst/>
              </a:rPr>
            </a:br>
            <a:r>
              <a:rPr lang="pt-BR" sz="1600" i="0" dirty="0">
                <a:solidFill>
                  <a:schemeClr val="tx1"/>
                </a:solidFill>
                <a:effectLst/>
              </a:rPr>
              <a:t>Usando uma combinação de sons </a:t>
            </a:r>
            <a:r>
              <a:rPr lang="pt-BR" sz="1600" dirty="0">
                <a:solidFill>
                  <a:schemeClr val="accent3">
                    <a:lumMod val="75000"/>
                  </a:schemeClr>
                </a:solidFill>
                <a:latin typeface="+mj-lt"/>
                <a:ea typeface="+mj-ea"/>
                <a:cs typeface="+mj-cs"/>
              </a:rPr>
              <a:t>incríveis,</a:t>
            </a:r>
            <a:r>
              <a:rPr lang="pt-BR" sz="1600" i="0" dirty="0">
                <a:solidFill>
                  <a:schemeClr val="tx1"/>
                </a:solidFill>
                <a:effectLst/>
              </a:rPr>
              <a:t> visuais </a:t>
            </a:r>
            <a:r>
              <a:rPr lang="pt-BR" sz="1600" dirty="0">
                <a:solidFill>
                  <a:schemeClr val="accent3">
                    <a:lumMod val="75000"/>
                  </a:schemeClr>
                </a:solidFill>
                <a:latin typeface="+mj-lt"/>
                <a:ea typeface="+mj-ea"/>
                <a:cs typeface="+mj-cs"/>
              </a:rPr>
              <a:t>deslumbrantes</a:t>
            </a:r>
            <a:r>
              <a:rPr lang="pt-BR" sz="1600" i="0" dirty="0">
                <a:solidFill>
                  <a:schemeClr val="tx1"/>
                </a:solidFill>
                <a:effectLst/>
              </a:rPr>
              <a:t> e detalhes </a:t>
            </a:r>
            <a:r>
              <a:rPr lang="pt-BR" sz="1600" dirty="0">
                <a:solidFill>
                  <a:schemeClr val="accent3">
                    <a:lumMod val="75000"/>
                  </a:schemeClr>
                </a:solidFill>
                <a:latin typeface="+mj-lt"/>
                <a:ea typeface="+mj-ea"/>
                <a:cs typeface="+mj-cs"/>
              </a:rPr>
              <a:t>ambientais</a:t>
            </a:r>
            <a:r>
              <a:rPr lang="pt-BR" sz="1600" b="0" i="0" dirty="0">
                <a:solidFill>
                  <a:schemeClr val="tx1"/>
                </a:solidFill>
                <a:effectLst/>
              </a:rPr>
              <a:t> cuidadosamente escolhidos, você cria jornadas</a:t>
            </a:r>
            <a:r>
              <a:rPr lang="pt-BR" sz="1600" dirty="0">
                <a:solidFill>
                  <a:schemeClr val="accent3">
                    <a:lumMod val="75000"/>
                  </a:schemeClr>
                </a:solidFill>
                <a:latin typeface="+mj-lt"/>
                <a:ea typeface="+mj-ea"/>
                <a:cs typeface="+mj-cs"/>
              </a:rPr>
              <a:t> incríveis </a:t>
            </a:r>
            <a:r>
              <a:rPr lang="pt-BR" sz="1600" i="0" dirty="0">
                <a:solidFill>
                  <a:schemeClr val="tx1"/>
                </a:solidFill>
                <a:effectLst/>
              </a:rPr>
              <a:t>que </a:t>
            </a:r>
            <a:r>
              <a:rPr lang="pt-BR" sz="1600" dirty="0">
                <a:solidFill>
                  <a:schemeClr val="accent3">
                    <a:lumMod val="75000"/>
                  </a:schemeClr>
                </a:solidFill>
                <a:latin typeface="+mj-lt"/>
                <a:ea typeface="+mj-ea"/>
                <a:cs typeface="+mj-cs"/>
              </a:rPr>
              <a:t>encantam</a:t>
            </a:r>
            <a:r>
              <a:rPr lang="pt-BR" sz="1600" i="0" dirty="0">
                <a:solidFill>
                  <a:schemeClr val="tx1"/>
                </a:solidFill>
                <a:effectLst/>
              </a:rPr>
              <a:t> e divertem.</a:t>
            </a:r>
            <a:br>
              <a:rPr lang="pt-BR" sz="1600" i="0" dirty="0">
                <a:solidFill>
                  <a:schemeClr val="tx1"/>
                </a:solidFill>
                <a:effectLst/>
              </a:rPr>
            </a:br>
            <a:r>
              <a:rPr lang="pt-BR" sz="1600" b="0" i="0" dirty="0">
                <a:solidFill>
                  <a:schemeClr val="tx1"/>
                </a:solidFill>
                <a:effectLst/>
              </a:rPr>
              <a:t>Sua criatividade não tem limites, ao surgir com ideias </a:t>
            </a:r>
            <a:r>
              <a:rPr lang="pt-BR" sz="1600" dirty="0">
                <a:solidFill>
                  <a:schemeClr val="accent3">
                    <a:lumMod val="75000"/>
                  </a:schemeClr>
                </a:solidFill>
                <a:latin typeface="+mj-lt"/>
                <a:ea typeface="+mj-ea"/>
                <a:cs typeface="+mj-cs"/>
              </a:rPr>
              <a:t>ousadas</a:t>
            </a:r>
            <a:r>
              <a:rPr lang="pt-BR" sz="1600" b="0" i="0" dirty="0">
                <a:solidFill>
                  <a:schemeClr val="tx1"/>
                </a:solidFill>
                <a:effectLst/>
              </a:rPr>
              <a:t> que despertam a </a:t>
            </a:r>
            <a:r>
              <a:rPr lang="pt-BR" sz="1600" dirty="0">
                <a:solidFill>
                  <a:schemeClr val="accent3">
                    <a:lumMod val="75000"/>
                  </a:schemeClr>
                </a:solidFill>
                <a:latin typeface="+mj-lt"/>
                <a:ea typeface="+mj-ea"/>
                <a:cs typeface="+mj-cs"/>
              </a:rPr>
              <a:t>imaginação, </a:t>
            </a:r>
            <a:r>
              <a:rPr lang="pt-BR" sz="1600" b="0" i="0" dirty="0">
                <a:solidFill>
                  <a:schemeClr val="tx1"/>
                </a:solidFill>
                <a:effectLst/>
              </a:rPr>
              <a:t>enquanto também dá atenção aos menores detalhes que tornam tudo perfeito.</a:t>
            </a:r>
            <a:br>
              <a:rPr lang="pt-BR" sz="1600" b="0" i="0" dirty="0">
                <a:solidFill>
                  <a:schemeClr val="tx1"/>
                </a:solidFill>
                <a:effectLst/>
              </a:rPr>
            </a:br>
            <a:r>
              <a:rPr lang="pt-BR" sz="1600" b="0" i="0" dirty="0">
                <a:solidFill>
                  <a:schemeClr val="tx1"/>
                </a:solidFill>
                <a:effectLst/>
              </a:rPr>
              <a:t>Com sua habilidade de envolver diferentes sentidos, você pode criar momentos </a:t>
            </a:r>
            <a:r>
              <a:rPr lang="pt-BR" sz="1600" dirty="0">
                <a:solidFill>
                  <a:schemeClr val="accent3">
                    <a:lumMod val="75000"/>
                  </a:schemeClr>
                </a:solidFill>
                <a:latin typeface="+mj-lt"/>
                <a:ea typeface="+mj-ea"/>
                <a:cs typeface="+mj-cs"/>
              </a:rPr>
              <a:t>inesquecíveis</a:t>
            </a:r>
            <a:r>
              <a:rPr lang="pt-BR" sz="1600" dirty="0">
                <a:solidFill>
                  <a:schemeClr val="tx1"/>
                </a:solidFill>
              </a:rPr>
              <a:t> que envolvem as pessoas em uma </a:t>
            </a:r>
            <a:r>
              <a:rPr lang="pt-BR" sz="1600" dirty="0">
                <a:solidFill>
                  <a:schemeClr val="accent3">
                    <a:lumMod val="75000"/>
                  </a:schemeClr>
                </a:solidFill>
                <a:latin typeface="+mj-lt"/>
                <a:ea typeface="+mj-ea"/>
                <a:cs typeface="+mj-cs"/>
              </a:rPr>
              <a:t>sinfonia </a:t>
            </a:r>
            <a:r>
              <a:rPr lang="pt-BR" sz="1600" b="0" i="0" dirty="0">
                <a:solidFill>
                  <a:schemeClr val="tx1"/>
                </a:solidFill>
                <a:effectLst/>
              </a:rPr>
              <a:t>de sensações, deixando-as </a:t>
            </a:r>
            <a:r>
              <a:rPr lang="pt-BR" sz="1600" dirty="0">
                <a:solidFill>
                  <a:schemeClr val="accent3">
                    <a:lumMod val="75000"/>
                  </a:schemeClr>
                </a:solidFill>
                <a:latin typeface="+mj-lt"/>
                <a:ea typeface="+mj-ea"/>
                <a:cs typeface="+mj-cs"/>
              </a:rPr>
              <a:t>maravilhadas</a:t>
            </a:r>
            <a:r>
              <a:rPr lang="pt-BR" sz="1600" dirty="0">
                <a:solidFill>
                  <a:schemeClr val="accent3">
                    <a:lumMod val="75000"/>
                  </a:schemeClr>
                </a:solidFill>
              </a:rPr>
              <a:t>, </a:t>
            </a:r>
            <a:r>
              <a:rPr lang="pt-BR" sz="1600" dirty="0">
                <a:solidFill>
                  <a:schemeClr val="accent3">
                    <a:lumMod val="75000"/>
                  </a:schemeClr>
                </a:solidFill>
                <a:latin typeface="+mj-lt"/>
                <a:ea typeface="+mj-ea"/>
                <a:cs typeface="+mj-cs"/>
              </a:rPr>
              <a:t>felizes</a:t>
            </a:r>
            <a:r>
              <a:rPr lang="pt-BR" sz="1600" i="0" dirty="0">
                <a:solidFill>
                  <a:schemeClr val="tx1"/>
                </a:solidFill>
                <a:effectLst/>
              </a:rPr>
              <a:t> e querendo mais. Você ajudará a criar uma nova e </a:t>
            </a:r>
            <a:r>
              <a:rPr lang="pt-BR" sz="1600" dirty="0">
                <a:solidFill>
                  <a:schemeClr val="accent3">
                    <a:lumMod val="75000"/>
                  </a:schemeClr>
                </a:solidFill>
                <a:latin typeface="+mj-lt"/>
                <a:ea typeface="+mj-ea"/>
                <a:cs typeface="+mj-cs"/>
              </a:rPr>
              <a:t>empolgante</a:t>
            </a:r>
            <a:r>
              <a:rPr lang="pt-BR" sz="1600" b="0" i="0" dirty="0">
                <a:solidFill>
                  <a:schemeClr val="tx1"/>
                </a:solidFill>
                <a:effectLst/>
              </a:rPr>
              <a:t> experiência.</a:t>
            </a:r>
          </a:p>
        </p:txBody>
      </p:sp>
      <p:sp>
        <p:nvSpPr>
          <p:cNvPr id="2" name="Title 1">
            <a:extLst>
              <a:ext uri="{FF2B5EF4-FFF2-40B4-BE49-F238E27FC236}">
                <a16:creationId xmlns:a16="http://schemas.microsoft.com/office/drawing/2014/main" id="{066FB7D8-0B3B-90BC-FB95-482D4F971D24}"/>
              </a:ext>
            </a:extLst>
          </p:cNvPr>
          <p:cNvSpPr>
            <a:spLocks noGrp="1"/>
          </p:cNvSpPr>
          <p:nvPr>
            <p:ph type="title"/>
          </p:nvPr>
        </p:nvSpPr>
        <p:spPr>
          <a:xfrm>
            <a:off x="588263" y="457200"/>
            <a:ext cx="11018520" cy="369332"/>
          </a:xfrm>
        </p:spPr>
        <p:txBody>
          <a:bodyPr/>
          <a:lstStyle/>
          <a:p>
            <a:r>
              <a:rPr lang="pt-BR" sz="2400" dirty="0"/>
              <a:t>Unidade 2: Exemplo de outro prompt baseado em função</a:t>
            </a:r>
          </a:p>
        </p:txBody>
      </p:sp>
      <p:sp>
        <p:nvSpPr>
          <p:cNvPr id="5" name="TextBox 4">
            <a:extLst>
              <a:ext uri="{FF2B5EF4-FFF2-40B4-BE49-F238E27FC236}">
                <a16:creationId xmlns:a16="http://schemas.microsoft.com/office/drawing/2014/main" id="{E8892B37-0277-4035-D598-79E983C407F7}"/>
              </a:ext>
            </a:extLst>
          </p:cNvPr>
          <p:cNvSpPr txBox="1"/>
          <p:nvPr/>
        </p:nvSpPr>
        <p:spPr>
          <a:xfrm>
            <a:off x="1614977" y="1745558"/>
            <a:ext cx="747384" cy="184666"/>
          </a:xfrm>
          <a:prstGeom prst="rect">
            <a:avLst/>
          </a:prstGeom>
          <a:noFill/>
        </p:spPr>
        <p:txBody>
          <a:bodyPr wrap="none" lIns="0" tIns="0" rIns="0" bIns="0" rtlCol="0">
            <a:spAutoFit/>
          </a:bodyPr>
          <a:lstStyle/>
          <a:p>
            <a:pPr defTabSz="932742">
              <a:spcBef>
                <a:spcPct val="0"/>
              </a:spcBef>
              <a:buSzPct val="90000"/>
            </a:pPr>
            <a:r>
              <a:rPr lang="pt-BR" sz="1200">
                <a:ln w="3175">
                  <a:noFill/>
                </a:ln>
                <a:gradFill flip="none" rotWithShape="1">
                  <a:gsLst>
                    <a:gs pos="0">
                      <a:schemeClr val="accent1"/>
                    </a:gs>
                    <a:gs pos="100000">
                      <a:schemeClr val="accent2"/>
                    </a:gs>
                  </a:gsLst>
                  <a:lin ang="10800000" scaled="1"/>
                  <a:tileRect/>
                </a:gradFill>
                <a:latin typeface="+mj-lt"/>
                <a:ea typeface="+mj-ea"/>
                <a:cs typeface="+mj-cs"/>
              </a:rPr>
              <a:t>(Adjetivo)</a:t>
            </a:r>
          </a:p>
        </p:txBody>
      </p:sp>
      <p:sp>
        <p:nvSpPr>
          <p:cNvPr id="6" name="TextBox 5">
            <a:extLst>
              <a:ext uri="{FF2B5EF4-FFF2-40B4-BE49-F238E27FC236}">
                <a16:creationId xmlns:a16="http://schemas.microsoft.com/office/drawing/2014/main" id="{163F77BC-335D-5AAB-5C81-23437BF275E7}"/>
              </a:ext>
            </a:extLst>
          </p:cNvPr>
          <p:cNvSpPr txBox="1"/>
          <p:nvPr/>
        </p:nvSpPr>
        <p:spPr>
          <a:xfrm>
            <a:off x="8963656" y="1749158"/>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pt-BR" dirty="0"/>
              <a:t>(Adjetivo)</a:t>
            </a:r>
          </a:p>
        </p:txBody>
      </p:sp>
      <p:sp>
        <p:nvSpPr>
          <p:cNvPr id="7" name="TextBox 6">
            <a:extLst>
              <a:ext uri="{FF2B5EF4-FFF2-40B4-BE49-F238E27FC236}">
                <a16:creationId xmlns:a16="http://schemas.microsoft.com/office/drawing/2014/main" id="{2858EB2E-8539-4CB9-DE67-F241B57C7468}"/>
              </a:ext>
            </a:extLst>
          </p:cNvPr>
          <p:cNvSpPr txBox="1"/>
          <p:nvPr/>
        </p:nvSpPr>
        <p:spPr>
          <a:xfrm>
            <a:off x="10445738" y="1778363"/>
            <a:ext cx="424540"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pt-BR" dirty="0"/>
              <a:t>(Verbo)</a:t>
            </a:r>
          </a:p>
        </p:txBody>
      </p:sp>
      <p:sp>
        <p:nvSpPr>
          <p:cNvPr id="11" name="TextBox 10">
            <a:extLst>
              <a:ext uri="{FF2B5EF4-FFF2-40B4-BE49-F238E27FC236}">
                <a16:creationId xmlns:a16="http://schemas.microsoft.com/office/drawing/2014/main" id="{D06F190D-9472-BBE0-EEA3-0B356555A086}"/>
              </a:ext>
              <a:ext uri="{C183D7F6-B498-43B3-948B-1728B52AA6E4}">
                <adec:decorative xmlns:adec="http://schemas.microsoft.com/office/drawing/2017/decorative" val="0"/>
              </a:ext>
            </a:extLst>
          </p:cNvPr>
          <p:cNvSpPr txBox="1"/>
          <p:nvPr/>
        </p:nvSpPr>
        <p:spPr>
          <a:xfrm>
            <a:off x="4566401" y="2254079"/>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pt-BR" dirty="0"/>
              <a:t>(Adjetivo)</a:t>
            </a:r>
          </a:p>
        </p:txBody>
      </p:sp>
      <p:sp>
        <p:nvSpPr>
          <p:cNvPr id="8" name="TextBox 7">
            <a:extLst>
              <a:ext uri="{FF2B5EF4-FFF2-40B4-BE49-F238E27FC236}">
                <a16:creationId xmlns:a16="http://schemas.microsoft.com/office/drawing/2014/main" id="{C8A9D430-DD99-7BC9-CB48-70190EEE7001}"/>
              </a:ext>
            </a:extLst>
          </p:cNvPr>
          <p:cNvSpPr txBox="1"/>
          <p:nvPr/>
        </p:nvSpPr>
        <p:spPr>
          <a:xfrm>
            <a:off x="3776905" y="2765788"/>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pt-BR" dirty="0"/>
              <a:t>(Adjetivo)</a:t>
            </a:r>
          </a:p>
        </p:txBody>
      </p:sp>
      <p:sp>
        <p:nvSpPr>
          <p:cNvPr id="23" name="TextBox 22">
            <a:extLst>
              <a:ext uri="{FF2B5EF4-FFF2-40B4-BE49-F238E27FC236}">
                <a16:creationId xmlns:a16="http://schemas.microsoft.com/office/drawing/2014/main" id="{1B492E25-C358-AC6C-CD86-3860EE07BEF3}"/>
              </a:ext>
              <a:ext uri="{C183D7F6-B498-43B3-948B-1728B52AA6E4}">
                <adec:decorative xmlns:adec="http://schemas.microsoft.com/office/drawing/2017/decorative" val="0"/>
              </a:ext>
            </a:extLst>
          </p:cNvPr>
          <p:cNvSpPr txBox="1"/>
          <p:nvPr/>
        </p:nvSpPr>
        <p:spPr>
          <a:xfrm>
            <a:off x="5529743" y="2789538"/>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pt-BR" dirty="0"/>
              <a:t>(Adjetivo)</a:t>
            </a:r>
          </a:p>
        </p:txBody>
      </p:sp>
      <p:sp>
        <p:nvSpPr>
          <p:cNvPr id="10" name="TextBox 9">
            <a:extLst>
              <a:ext uri="{FF2B5EF4-FFF2-40B4-BE49-F238E27FC236}">
                <a16:creationId xmlns:a16="http://schemas.microsoft.com/office/drawing/2014/main" id="{8BA95181-1CE6-4BEE-D9E4-FEBE02180473}"/>
              </a:ext>
            </a:extLst>
          </p:cNvPr>
          <p:cNvSpPr txBox="1"/>
          <p:nvPr/>
        </p:nvSpPr>
        <p:spPr>
          <a:xfrm>
            <a:off x="7714169" y="2765788"/>
            <a:ext cx="492122"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pt-BR" dirty="0"/>
              <a:t>(Substantivo)</a:t>
            </a:r>
          </a:p>
        </p:txBody>
      </p:sp>
      <p:sp>
        <p:nvSpPr>
          <p:cNvPr id="24" name="TextBox 23">
            <a:extLst>
              <a:ext uri="{FF2B5EF4-FFF2-40B4-BE49-F238E27FC236}">
                <a16:creationId xmlns:a16="http://schemas.microsoft.com/office/drawing/2014/main" id="{02946CB8-3C7B-D4CE-8147-0960671A7D5B}"/>
              </a:ext>
              <a:ext uri="{C183D7F6-B498-43B3-948B-1728B52AA6E4}">
                <adec:decorative xmlns:adec="http://schemas.microsoft.com/office/drawing/2017/decorative" val="0"/>
              </a:ext>
            </a:extLst>
          </p:cNvPr>
          <p:cNvSpPr txBox="1"/>
          <p:nvPr/>
        </p:nvSpPr>
        <p:spPr>
          <a:xfrm>
            <a:off x="2370629" y="3318668"/>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pt-BR" dirty="0"/>
              <a:t>(Adjetivo)</a:t>
            </a:r>
          </a:p>
        </p:txBody>
      </p:sp>
      <p:sp>
        <p:nvSpPr>
          <p:cNvPr id="13" name="TextBox 12">
            <a:extLst>
              <a:ext uri="{FF2B5EF4-FFF2-40B4-BE49-F238E27FC236}">
                <a16:creationId xmlns:a16="http://schemas.microsoft.com/office/drawing/2014/main" id="{8EEBEE57-0C02-6A2A-EA3D-175B58BFE62F}"/>
              </a:ext>
            </a:extLst>
          </p:cNvPr>
          <p:cNvSpPr txBox="1"/>
          <p:nvPr/>
        </p:nvSpPr>
        <p:spPr>
          <a:xfrm>
            <a:off x="3803794" y="3318668"/>
            <a:ext cx="424540"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pt-BR" dirty="0"/>
              <a:t>(Verbo)</a:t>
            </a:r>
          </a:p>
        </p:txBody>
      </p:sp>
      <p:sp>
        <p:nvSpPr>
          <p:cNvPr id="14" name="TextBox 13">
            <a:extLst>
              <a:ext uri="{FF2B5EF4-FFF2-40B4-BE49-F238E27FC236}">
                <a16:creationId xmlns:a16="http://schemas.microsoft.com/office/drawing/2014/main" id="{64D05291-86C5-2855-3AEE-091602602539}"/>
              </a:ext>
            </a:extLst>
          </p:cNvPr>
          <p:cNvSpPr txBox="1"/>
          <p:nvPr/>
        </p:nvSpPr>
        <p:spPr>
          <a:xfrm>
            <a:off x="5529743" y="3899277"/>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pt-BR" dirty="0"/>
              <a:t>(Adjetivo)</a:t>
            </a:r>
          </a:p>
        </p:txBody>
      </p:sp>
      <p:sp>
        <p:nvSpPr>
          <p:cNvPr id="15" name="TextBox 14">
            <a:extLst>
              <a:ext uri="{FF2B5EF4-FFF2-40B4-BE49-F238E27FC236}">
                <a16:creationId xmlns:a16="http://schemas.microsoft.com/office/drawing/2014/main" id="{654B1552-6F31-D1F4-7703-0A8BD60E288F}"/>
              </a:ext>
            </a:extLst>
          </p:cNvPr>
          <p:cNvSpPr txBox="1"/>
          <p:nvPr/>
        </p:nvSpPr>
        <p:spPr>
          <a:xfrm>
            <a:off x="7960230" y="3899277"/>
            <a:ext cx="492122"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pt-BR" dirty="0"/>
              <a:t>(Substantivo)</a:t>
            </a:r>
          </a:p>
        </p:txBody>
      </p:sp>
      <p:sp>
        <p:nvSpPr>
          <p:cNvPr id="16" name="TextBox 15">
            <a:extLst>
              <a:ext uri="{FF2B5EF4-FFF2-40B4-BE49-F238E27FC236}">
                <a16:creationId xmlns:a16="http://schemas.microsoft.com/office/drawing/2014/main" id="{5E22F52D-73B0-94A8-98A3-34C0923B0FE2}"/>
              </a:ext>
            </a:extLst>
          </p:cNvPr>
          <p:cNvSpPr txBox="1"/>
          <p:nvPr/>
        </p:nvSpPr>
        <p:spPr>
          <a:xfrm>
            <a:off x="8206291" y="4940433"/>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pt-BR" dirty="0"/>
              <a:t>(Adjetivo)</a:t>
            </a:r>
          </a:p>
        </p:txBody>
      </p:sp>
      <p:sp>
        <p:nvSpPr>
          <p:cNvPr id="20" name="TextBox 19">
            <a:extLst>
              <a:ext uri="{FF2B5EF4-FFF2-40B4-BE49-F238E27FC236}">
                <a16:creationId xmlns:a16="http://schemas.microsoft.com/office/drawing/2014/main" id="{2BA86A87-5339-8D65-D838-6EEE604E1100}"/>
              </a:ext>
            </a:extLst>
          </p:cNvPr>
          <p:cNvSpPr txBox="1"/>
          <p:nvPr/>
        </p:nvSpPr>
        <p:spPr>
          <a:xfrm>
            <a:off x="1460922" y="5451056"/>
            <a:ext cx="492122"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pt-BR" dirty="0"/>
              <a:t>(Substantivo)</a:t>
            </a:r>
          </a:p>
        </p:txBody>
      </p:sp>
      <p:sp>
        <p:nvSpPr>
          <p:cNvPr id="25" name="TextBox 24">
            <a:extLst>
              <a:ext uri="{FF2B5EF4-FFF2-40B4-BE49-F238E27FC236}">
                <a16:creationId xmlns:a16="http://schemas.microsoft.com/office/drawing/2014/main" id="{04C11DA8-11A9-34DF-15E2-E72F35C61CEE}"/>
              </a:ext>
            </a:extLst>
          </p:cNvPr>
          <p:cNvSpPr txBox="1"/>
          <p:nvPr/>
        </p:nvSpPr>
        <p:spPr>
          <a:xfrm>
            <a:off x="6031626" y="5465466"/>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pt-BR" dirty="0"/>
              <a:t>(Adjetivo)</a:t>
            </a:r>
          </a:p>
        </p:txBody>
      </p:sp>
      <p:sp>
        <p:nvSpPr>
          <p:cNvPr id="26" name="TextBox 25">
            <a:extLst>
              <a:ext uri="{FF2B5EF4-FFF2-40B4-BE49-F238E27FC236}">
                <a16:creationId xmlns:a16="http://schemas.microsoft.com/office/drawing/2014/main" id="{9D936588-2D47-B67A-C799-337B8099B8DC}"/>
              </a:ext>
            </a:extLst>
          </p:cNvPr>
          <p:cNvSpPr txBox="1"/>
          <p:nvPr/>
        </p:nvSpPr>
        <p:spPr>
          <a:xfrm>
            <a:off x="959599" y="6040709"/>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pt-BR" dirty="0"/>
              <a:t>(Adjetivo)</a:t>
            </a:r>
          </a:p>
        </p:txBody>
      </p:sp>
      <p:sp>
        <p:nvSpPr>
          <p:cNvPr id="12" name="TextBox 11">
            <a:extLst>
              <a:ext uri="{FF2B5EF4-FFF2-40B4-BE49-F238E27FC236}">
                <a16:creationId xmlns:a16="http://schemas.microsoft.com/office/drawing/2014/main" id="{A52AFCF9-53E0-25ED-17CB-65287884CDFC}"/>
              </a:ext>
              <a:ext uri="{C183D7F6-B498-43B3-948B-1728B52AA6E4}">
                <adec:decorative xmlns:adec="http://schemas.microsoft.com/office/drawing/2017/decorative" val="1"/>
              </a:ext>
            </a:extLst>
          </p:cNvPr>
          <p:cNvSpPr txBox="1"/>
          <p:nvPr/>
        </p:nvSpPr>
        <p:spPr>
          <a:xfrm>
            <a:off x="4940093" y="5465466"/>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pt-BR" dirty="0"/>
              <a:t>(Adjetivo)</a:t>
            </a:r>
          </a:p>
        </p:txBody>
      </p:sp>
      <p:sp>
        <p:nvSpPr>
          <p:cNvPr id="3" name="TextBox 2">
            <a:extLst>
              <a:ext uri="{FF2B5EF4-FFF2-40B4-BE49-F238E27FC236}">
                <a16:creationId xmlns:a16="http://schemas.microsoft.com/office/drawing/2014/main" id="{B9B02B31-BBCE-F6E7-6CE6-23BD7D720C09}"/>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22629292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3C228869-CE7C-8B30-F8BC-03A007203C50}"/>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41" name="Picture 40">
              <a:extLst>
                <a:ext uri="{FF2B5EF4-FFF2-40B4-BE49-F238E27FC236}">
                  <a16:creationId xmlns:a16="http://schemas.microsoft.com/office/drawing/2014/main" id="{1B341041-690A-DD08-388A-75E277954907}"/>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42" name="Straight Connector 41">
              <a:extLst>
                <a:ext uri="{FF2B5EF4-FFF2-40B4-BE49-F238E27FC236}">
                  <a16:creationId xmlns:a16="http://schemas.microsoft.com/office/drawing/2014/main" id="{6195214B-1950-AC85-ADB9-C086D468DF69}"/>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2AA7B3E-EE19-64D8-03B4-3F6AB6FF2332}"/>
              </a:ex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pt-BR"/>
              <a:t>Unidade 2: Defina sua ideia</a:t>
            </a:r>
          </a:p>
        </p:txBody>
      </p:sp>
      <p:sp>
        <p:nvSpPr>
          <p:cNvPr id="15" name="Rounded Rectangle 24_1">
            <a:extLst>
              <a:ext uri="{FF2B5EF4-FFF2-40B4-BE49-F238E27FC236}">
                <a16:creationId xmlns:a16="http://schemas.microsoft.com/office/drawing/2014/main" id="{87D0E1B6-2443-03B1-CDB4-F8AF0AE6E5A2}"/>
              </a:ext>
              <a:ext uri="{C183D7F6-B498-43B3-948B-1728B52AA6E4}">
                <adec:decorative xmlns:adec="http://schemas.microsoft.com/office/drawing/2017/decorative" val="1"/>
              </a:ext>
            </a:extLst>
          </p:cNvPr>
          <p:cNvSpPr>
            <a:spLocks/>
          </p:cNvSpPr>
          <p:nvPr/>
        </p:nvSpPr>
        <p:spPr bwMode="auto">
          <a:xfrm>
            <a:off x="5035870" y="1509901"/>
            <a:ext cx="6584629" cy="4771012"/>
          </a:xfrm>
          <a:prstGeom prst="roundRect">
            <a:avLst>
              <a:gd name="adj" fmla="val 2500"/>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cxnSp>
        <p:nvCxnSpPr>
          <p:cNvPr id="14" name="Straight Connector 13">
            <a:extLst>
              <a:ext uri="{FF2B5EF4-FFF2-40B4-BE49-F238E27FC236}">
                <a16:creationId xmlns:a16="http://schemas.microsoft.com/office/drawing/2014/main" id="{F84121D8-A3DD-531A-BDA2-C1065F721EAB}"/>
              </a:ext>
              <a:ext uri="{C183D7F6-B498-43B3-948B-1728B52AA6E4}">
                <adec:decorative xmlns:adec="http://schemas.microsoft.com/office/drawing/2017/decorative" val="1"/>
              </a:ext>
            </a:extLst>
          </p:cNvPr>
          <p:cNvCxnSpPr>
            <a:cxnSpLocks/>
          </p:cNvCxnSpPr>
          <p:nvPr/>
        </p:nvCxnSpPr>
        <p:spPr>
          <a:xfrm>
            <a:off x="856008" y="1492304"/>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ounded Rectangle 24_1">
            <a:extLst>
              <a:ext uri="{FF2B5EF4-FFF2-40B4-BE49-F238E27FC236}">
                <a16:creationId xmlns:a16="http://schemas.microsoft.com/office/drawing/2014/main" id="{71D5330B-D1A0-AE47-1453-CB01785DA4ED}"/>
              </a:ext>
              <a:ext uri="{C183D7F6-B498-43B3-948B-1728B52AA6E4}">
                <adec:decorative xmlns:adec="http://schemas.microsoft.com/office/drawing/2017/decorative" val="1"/>
              </a:ext>
            </a:extLst>
          </p:cNvPr>
          <p:cNvSpPr>
            <a:spLocks/>
          </p:cNvSpPr>
          <p:nvPr/>
        </p:nvSpPr>
        <p:spPr bwMode="auto">
          <a:xfrm>
            <a:off x="588263" y="1492303"/>
            <a:ext cx="4248791" cy="4776735"/>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1" name="TextBox 20">
            <a:extLst>
              <a:ext uri="{FF2B5EF4-FFF2-40B4-BE49-F238E27FC236}">
                <a16:creationId xmlns:a16="http://schemas.microsoft.com/office/drawing/2014/main" id="{FD043314-AA7E-C5DD-80A3-8CDBC951009F}"/>
              </a:ext>
              <a:ext uri="{C183D7F6-B498-43B3-948B-1728B52AA6E4}">
                <adec:decorative xmlns:adec="http://schemas.microsoft.com/office/drawing/2017/decorative" val="0"/>
              </a:ext>
            </a:extLst>
          </p:cNvPr>
          <p:cNvSpPr txBox="1">
            <a:spLocks/>
          </p:cNvSpPr>
          <p:nvPr/>
        </p:nvSpPr>
        <p:spPr>
          <a:xfrm>
            <a:off x="763049" y="2783694"/>
            <a:ext cx="3702074" cy="3252172"/>
          </a:xfrm>
          <a:prstGeom prst="rect">
            <a:avLst/>
          </a:prstGeom>
          <a:noFill/>
        </p:spPr>
        <p:txBody>
          <a:bodyPr vert="horz" wrap="square" lIns="0" tIns="0" rIns="0" bIns="0" rtlCol="0" anchor="t">
            <a:spAutoFit/>
          </a:bodyPr>
          <a:lstStyle/>
          <a:p>
            <a:pPr>
              <a:spcAft>
                <a:spcPts val="1600"/>
              </a:spcAft>
            </a:pPr>
            <a:r>
              <a:rPr lang="pt-BR" sz="1600" dirty="0"/>
              <a:t>Eu tenho uma ideia que quero desenvolver neste projeto e fornecerei alguns pontos importantes. Você pode me ajudar a criar um parágrafo com um tom envolvente de marketing de viagens, acrescentando detalhes que tornem essa ideia ainda mais vibrante?</a:t>
            </a:r>
          </a:p>
          <a:p>
            <a:pPr>
              <a:spcAft>
                <a:spcPts val="1200"/>
              </a:spcAft>
            </a:pPr>
            <a:r>
              <a:rPr lang="pt-BR" sz="1600" dirty="0"/>
              <a:t>Ele deve capturar os seguintes pontos: Não dê um nome a este destino. Concentre-se no que torna este destino único. Mais tarde, criaremos uma marca e um nome para essa experiência</a:t>
            </a:r>
          </a:p>
        </p:txBody>
      </p:sp>
      <p:sp>
        <p:nvSpPr>
          <p:cNvPr id="10" name="Text Placeholder 3">
            <a:extLst>
              <a:ext uri="{FF2B5EF4-FFF2-40B4-BE49-F238E27FC236}">
                <a16:creationId xmlns:a16="http://schemas.microsoft.com/office/drawing/2014/main" id="{4540410C-BCC9-1C30-BAF2-B9780B6EED53}"/>
              </a:ext>
              <a:ext uri="{C183D7F6-B498-43B3-948B-1728B52AA6E4}">
                <adec:decorative xmlns:adec="http://schemas.microsoft.com/office/drawing/2017/decorative" val="0"/>
              </a:ext>
            </a:extLst>
          </p:cNvPr>
          <p:cNvSpPr txBox="1">
            <a:spLocks/>
          </p:cNvSpPr>
          <p:nvPr/>
        </p:nvSpPr>
        <p:spPr>
          <a:xfrm>
            <a:off x="5158345" y="1680908"/>
            <a:ext cx="6339679" cy="1995418"/>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52400" indent="-152400">
              <a:lnSpc>
                <a:spcPct val="100000"/>
              </a:lnSpc>
              <a:spcAft>
                <a:spcPts val="800"/>
              </a:spcAft>
              <a:buClr>
                <a:schemeClr val="tx1"/>
              </a:buClr>
              <a:buSzPct val="100000"/>
            </a:pPr>
            <a:r>
              <a:rPr lang="pt-BR" sz="1300" dirty="0">
                <a:cs typeface="+mn-cs"/>
              </a:rPr>
              <a:t>Experiência de um novo destino</a:t>
            </a:r>
          </a:p>
          <a:p>
            <a:pPr marL="152400" indent="-152400">
              <a:lnSpc>
                <a:spcPct val="100000"/>
              </a:lnSpc>
              <a:spcAft>
                <a:spcPts val="1800"/>
              </a:spcAft>
              <a:buClr>
                <a:schemeClr val="tx1"/>
              </a:buClr>
              <a:buSzPct val="100000"/>
            </a:pPr>
            <a:r>
              <a:rPr lang="pt-BR" sz="1300" dirty="0">
                <a:solidFill>
                  <a:schemeClr val="accent3">
                    <a:lumMod val="75000"/>
                  </a:schemeClr>
                </a:solidFill>
                <a:latin typeface="+mj-lt"/>
                <a:cs typeface="+mn-cs"/>
              </a:rPr>
              <a:t>Restaurante aconchegante e isolado localizado no meio da floresta</a:t>
            </a:r>
          </a:p>
          <a:p>
            <a:pPr marL="152400" indent="-152400">
              <a:lnSpc>
                <a:spcPct val="100000"/>
              </a:lnSpc>
              <a:spcAft>
                <a:spcPts val="1800"/>
              </a:spcAft>
              <a:buClr>
                <a:schemeClr val="tx1"/>
              </a:buClr>
              <a:buSzPct val="100000"/>
            </a:pPr>
            <a:r>
              <a:rPr lang="pt-BR" sz="1300" dirty="0">
                <a:cs typeface="+mn-cs"/>
              </a:rPr>
              <a:t>Este</a:t>
            </a:r>
            <a:r>
              <a:rPr lang="pt-BR" sz="1300" dirty="0">
                <a:latin typeface="+mj-lt"/>
                <a:cs typeface="+mn-cs"/>
              </a:rPr>
              <a:t> </a:t>
            </a:r>
            <a:r>
              <a:rPr lang="pt-BR" sz="1300" dirty="0">
                <a:solidFill>
                  <a:schemeClr val="accent3">
                    <a:lumMod val="75000"/>
                  </a:schemeClr>
                </a:solidFill>
                <a:latin typeface="+mj-lt"/>
                <a:cs typeface="+mn-cs"/>
              </a:rPr>
              <a:t>restaurante</a:t>
            </a:r>
            <a:r>
              <a:rPr lang="pt-BR" sz="1300" dirty="0">
                <a:latin typeface="+mj-lt"/>
                <a:cs typeface="+mn-cs"/>
              </a:rPr>
              <a:t> </a:t>
            </a:r>
            <a:r>
              <a:rPr lang="pt-BR" sz="1300" dirty="0">
                <a:cs typeface="+mn-cs"/>
              </a:rPr>
              <a:t>fica</a:t>
            </a:r>
            <a:r>
              <a:rPr lang="pt-BR" sz="1300" dirty="0">
                <a:latin typeface="+mj-lt"/>
                <a:cs typeface="+mn-cs"/>
              </a:rPr>
              <a:t> </a:t>
            </a:r>
            <a:r>
              <a:rPr lang="pt-BR" sz="1300" dirty="0">
                <a:solidFill>
                  <a:schemeClr val="accent3">
                    <a:lumMod val="75000"/>
                  </a:schemeClr>
                </a:solidFill>
                <a:latin typeface="+mj-lt"/>
                <a:cs typeface="+mn-cs"/>
              </a:rPr>
              <a:t>bem acima do chão, construído nos galhos de uma árvore </a:t>
            </a:r>
          </a:p>
          <a:p>
            <a:pPr marL="152400" indent="-152400">
              <a:lnSpc>
                <a:spcPct val="100000"/>
              </a:lnSpc>
              <a:spcAft>
                <a:spcPts val="1800"/>
              </a:spcAft>
              <a:buClr>
                <a:schemeClr val="tx1"/>
              </a:buClr>
              <a:buSzPct val="100000"/>
            </a:pPr>
            <a:r>
              <a:rPr lang="pt-BR" sz="1300" dirty="0">
                <a:cs typeface="+mn-cs"/>
              </a:rPr>
              <a:t>Do ponto de vista temático, é a fusão da</a:t>
            </a:r>
            <a:r>
              <a:rPr lang="pt-BR" sz="1300" dirty="0">
                <a:latin typeface="+mj-lt"/>
                <a:cs typeface="+mn-cs"/>
              </a:rPr>
              <a:t> </a:t>
            </a:r>
            <a:r>
              <a:rPr lang="pt-BR" sz="1300" dirty="0">
                <a:solidFill>
                  <a:schemeClr val="accent3">
                    <a:lumMod val="75000"/>
                  </a:schemeClr>
                </a:solidFill>
                <a:latin typeface="+mj-lt"/>
                <a:cs typeface="+mn-cs"/>
              </a:rPr>
              <a:t>natureza orgânica</a:t>
            </a:r>
            <a:r>
              <a:rPr lang="pt-BR" sz="1300" dirty="0">
                <a:latin typeface="+mj-lt"/>
                <a:cs typeface="+mn-cs"/>
              </a:rPr>
              <a:t> </a:t>
            </a:r>
            <a:r>
              <a:rPr lang="pt-BR" sz="1300" dirty="0">
                <a:cs typeface="+mn-cs"/>
              </a:rPr>
              <a:t>com</a:t>
            </a:r>
            <a:r>
              <a:rPr lang="pt-BR" sz="1300" dirty="0">
                <a:latin typeface="+mj-lt"/>
                <a:cs typeface="+mn-cs"/>
              </a:rPr>
              <a:t> </a:t>
            </a:r>
            <a:r>
              <a:rPr lang="pt-BR" sz="1300" dirty="0">
                <a:cs typeface="+mn-cs"/>
              </a:rPr>
              <a:t>um</a:t>
            </a:r>
            <a:r>
              <a:rPr lang="pt-BR" sz="1300" dirty="0">
                <a:latin typeface="+mj-lt"/>
                <a:cs typeface="+mn-cs"/>
              </a:rPr>
              <a:t> </a:t>
            </a:r>
            <a:r>
              <a:rPr lang="pt-BR" sz="1300" dirty="0">
                <a:solidFill>
                  <a:schemeClr val="accent3">
                    <a:lumMod val="75000"/>
                  </a:schemeClr>
                </a:solidFill>
                <a:latin typeface="+mj-lt"/>
                <a:cs typeface="+mn-cs"/>
              </a:rPr>
              <a:t>destino exclusivo e reservado</a:t>
            </a:r>
          </a:p>
          <a:p>
            <a:pPr marL="152400" indent="-152400">
              <a:lnSpc>
                <a:spcPct val="100000"/>
              </a:lnSpc>
              <a:spcAft>
                <a:spcPts val="1800"/>
              </a:spcAft>
              <a:buClr>
                <a:schemeClr val="tx1"/>
              </a:buClr>
              <a:buSzPct val="100000"/>
            </a:pPr>
            <a:r>
              <a:rPr lang="pt-BR" sz="1300" dirty="0">
                <a:solidFill>
                  <a:schemeClr val="accent3">
                    <a:lumMod val="75000"/>
                  </a:schemeClr>
                </a:solidFill>
                <a:latin typeface="+mj-lt"/>
                <a:cs typeface="+mn-cs"/>
              </a:rPr>
              <a:t>Misterioso e escondido</a:t>
            </a:r>
          </a:p>
        </p:txBody>
      </p:sp>
      <p:sp>
        <p:nvSpPr>
          <p:cNvPr id="8" name="TextBox 7">
            <a:extLst>
              <a:ext uri="{FF2B5EF4-FFF2-40B4-BE49-F238E27FC236}">
                <a16:creationId xmlns:a16="http://schemas.microsoft.com/office/drawing/2014/main" id="{67069FF5-FA2F-8EEC-63BC-4341C9D84BBA}"/>
              </a:ext>
              <a:ext uri="{C183D7F6-B498-43B3-948B-1728B52AA6E4}">
                <adec:decorative xmlns:adec="http://schemas.microsoft.com/office/drawing/2017/decorative" val="0"/>
              </a:ext>
            </a:extLst>
          </p:cNvPr>
          <p:cNvSpPr txBox="1"/>
          <p:nvPr/>
        </p:nvSpPr>
        <p:spPr>
          <a:xfrm>
            <a:off x="6434000" y="2199775"/>
            <a:ext cx="682879" cy="153888"/>
          </a:xfrm>
          <a:prstGeom prst="rect">
            <a:avLst/>
          </a:prstGeom>
          <a:noFill/>
        </p:spPr>
        <p:txBody>
          <a:bodyPr wrap="none" lIns="0" tIns="0" rIns="0" bIns="0" rtlCol="0" anchor="ctr">
            <a:spAutoFit/>
          </a:bodyPr>
          <a:lstStyle/>
          <a:p>
            <a:pPr defTabSz="932742">
              <a:spcBef>
                <a:spcPct val="0"/>
              </a:spcBef>
              <a:buSzPct val="90000"/>
            </a:pPr>
            <a:r>
              <a:rPr lang="pt-BR" sz="1000" dirty="0">
                <a:ln w="3175">
                  <a:noFill/>
                </a:ln>
                <a:gradFill flip="none" rotWithShape="1">
                  <a:gsLst>
                    <a:gs pos="0">
                      <a:schemeClr val="accent1"/>
                    </a:gs>
                    <a:gs pos="100000">
                      <a:schemeClr val="accent2"/>
                    </a:gs>
                  </a:gsLst>
                  <a:lin ang="10800000" scaled="1"/>
                  <a:tileRect/>
                </a:gradFill>
                <a:latin typeface="+mj-lt"/>
                <a:ea typeface="+mj-ea"/>
                <a:cs typeface="+mj-cs"/>
              </a:rPr>
              <a:t>(Adjetivos)</a:t>
            </a:r>
          </a:p>
        </p:txBody>
      </p:sp>
      <p:sp>
        <p:nvSpPr>
          <p:cNvPr id="16" name="TextBox 15">
            <a:extLst>
              <a:ext uri="{FF2B5EF4-FFF2-40B4-BE49-F238E27FC236}">
                <a16:creationId xmlns:a16="http://schemas.microsoft.com/office/drawing/2014/main" id="{AE79146C-EAD9-4ED9-A1A1-75C0FD87CD8B}"/>
              </a:ext>
              <a:ext uri="{C183D7F6-B498-43B3-948B-1728B52AA6E4}">
                <adec:decorative xmlns:adec="http://schemas.microsoft.com/office/drawing/2017/decorative" val="0"/>
              </a:ext>
            </a:extLst>
          </p:cNvPr>
          <p:cNvSpPr txBox="1"/>
          <p:nvPr/>
        </p:nvSpPr>
        <p:spPr>
          <a:xfrm>
            <a:off x="5537304" y="2199775"/>
            <a:ext cx="392736" cy="153888"/>
          </a:xfrm>
          <a:prstGeom prst="rect">
            <a:avLst/>
          </a:prstGeom>
          <a:noFill/>
        </p:spPr>
        <p:txBody>
          <a:bodyPr wrap="none" lIns="0" tIns="0" rIns="0" bIns="0" rtlCol="0" anchor="ctr">
            <a:spAutoFit/>
          </a:bodyPr>
          <a:lstStyle/>
          <a:p>
            <a:pPr defTabSz="932742">
              <a:spcBef>
                <a:spcPct val="0"/>
              </a:spcBef>
              <a:buSzPct val="90000"/>
            </a:pPr>
            <a:r>
              <a:rPr lang="pt-BR" sz="1000" dirty="0">
                <a:ln w="3175">
                  <a:noFill/>
                </a:ln>
                <a:gradFill flip="none" rotWithShape="1">
                  <a:gsLst>
                    <a:gs pos="0">
                      <a:schemeClr val="accent1"/>
                    </a:gs>
                    <a:gs pos="100000">
                      <a:schemeClr val="accent2"/>
                    </a:gs>
                  </a:gsLst>
                  <a:lin ang="10800000" scaled="1"/>
                  <a:tileRect/>
                </a:gradFill>
                <a:latin typeface="+mj-lt"/>
                <a:ea typeface="+mj-ea"/>
                <a:cs typeface="+mj-cs"/>
              </a:rPr>
              <a:t>(Lugar)</a:t>
            </a:r>
          </a:p>
        </p:txBody>
      </p:sp>
      <p:sp>
        <p:nvSpPr>
          <p:cNvPr id="17" name="TextBox 16">
            <a:extLst>
              <a:ext uri="{FF2B5EF4-FFF2-40B4-BE49-F238E27FC236}">
                <a16:creationId xmlns:a16="http://schemas.microsoft.com/office/drawing/2014/main" id="{EE6227D8-CAD8-70B7-C9B5-28A12B266A02}"/>
              </a:ext>
              <a:ext uri="{C183D7F6-B498-43B3-948B-1728B52AA6E4}">
                <adec:decorative xmlns:adec="http://schemas.microsoft.com/office/drawing/2017/decorative" val="0"/>
              </a:ext>
            </a:extLst>
          </p:cNvPr>
          <p:cNvSpPr txBox="1"/>
          <p:nvPr/>
        </p:nvSpPr>
        <p:spPr>
          <a:xfrm>
            <a:off x="8013497" y="2199775"/>
            <a:ext cx="586699" cy="153888"/>
          </a:xfrm>
          <a:prstGeom prst="rect">
            <a:avLst/>
          </a:prstGeom>
          <a:noFill/>
        </p:spPr>
        <p:txBody>
          <a:bodyPr wrap="none" lIns="0" tIns="0" rIns="0" bIns="0" rtlCol="0" anchor="ctr">
            <a:spAutoFit/>
          </a:bodyPr>
          <a:lstStyle/>
          <a:p>
            <a:pPr defTabSz="932742">
              <a:spcBef>
                <a:spcPct val="0"/>
              </a:spcBef>
              <a:buSzPct val="90000"/>
            </a:pPr>
            <a:r>
              <a:rPr lang="pt-BR" sz="1000" dirty="0">
                <a:ln w="3175">
                  <a:noFill/>
                </a:ln>
                <a:gradFill flip="none" rotWithShape="1">
                  <a:gsLst>
                    <a:gs pos="0">
                      <a:schemeClr val="accent1"/>
                    </a:gs>
                    <a:gs pos="100000">
                      <a:schemeClr val="accent2"/>
                    </a:gs>
                  </a:gsLst>
                  <a:lin ang="10800000" scaled="1"/>
                  <a:tileRect/>
                </a:gradFill>
                <a:latin typeface="+mj-lt"/>
                <a:ea typeface="+mj-ea"/>
                <a:cs typeface="+mj-cs"/>
              </a:rPr>
              <a:t>(Localização)</a:t>
            </a:r>
          </a:p>
        </p:txBody>
      </p:sp>
      <p:sp>
        <p:nvSpPr>
          <p:cNvPr id="6" name="TextBox 5">
            <a:extLst>
              <a:ext uri="{FF2B5EF4-FFF2-40B4-BE49-F238E27FC236}">
                <a16:creationId xmlns:a16="http://schemas.microsoft.com/office/drawing/2014/main" id="{C42B07FA-7631-407B-87C9-1BBB69BEDBE0}"/>
              </a:ext>
              <a:ext uri="{C183D7F6-B498-43B3-948B-1728B52AA6E4}">
                <adec:decorative xmlns:adec="http://schemas.microsoft.com/office/drawing/2017/decorative" val="0"/>
              </a:ext>
            </a:extLst>
          </p:cNvPr>
          <p:cNvSpPr txBox="1"/>
          <p:nvPr/>
        </p:nvSpPr>
        <p:spPr>
          <a:xfrm>
            <a:off x="5848206" y="2622712"/>
            <a:ext cx="481341" cy="153888"/>
          </a:xfrm>
          <a:prstGeom prst="rect">
            <a:avLst/>
          </a:prstGeom>
          <a:noFill/>
        </p:spPr>
        <p:txBody>
          <a:bodyPr wrap="square" lIns="0" tIns="0" rIns="0" bIns="0" rtlCol="0" anchor="ctr">
            <a:spAutoFit/>
          </a:bodyPr>
          <a:lstStyle/>
          <a:p>
            <a:pPr algn="ctr" defTabSz="932742">
              <a:spcBef>
                <a:spcPct val="0"/>
              </a:spcBef>
              <a:buSzPct val="90000"/>
            </a:pPr>
            <a:r>
              <a:rPr lang="pt-BR" sz="1000" dirty="0">
                <a:ln w="3175">
                  <a:noFill/>
                </a:ln>
                <a:gradFill flip="none" rotWithShape="1">
                  <a:gsLst>
                    <a:gs pos="0">
                      <a:schemeClr val="accent1"/>
                    </a:gs>
                    <a:gs pos="100000">
                      <a:schemeClr val="accent2"/>
                    </a:gs>
                  </a:gsLst>
                  <a:lin ang="10800000" scaled="1"/>
                  <a:tileRect/>
                </a:gradFill>
                <a:latin typeface="+mj-lt"/>
                <a:ea typeface="+mj-ea"/>
                <a:cs typeface="+mj-cs"/>
              </a:rPr>
              <a:t>(Lugar)</a:t>
            </a:r>
          </a:p>
        </p:txBody>
      </p:sp>
      <p:sp>
        <p:nvSpPr>
          <p:cNvPr id="7" name="TextBox 6">
            <a:extLst>
              <a:ext uri="{FF2B5EF4-FFF2-40B4-BE49-F238E27FC236}">
                <a16:creationId xmlns:a16="http://schemas.microsoft.com/office/drawing/2014/main" id="{A6447A3F-6715-133D-1666-B9D675ED1D74}"/>
              </a:ext>
              <a:ext uri="{C183D7F6-B498-43B3-948B-1728B52AA6E4}">
                <adec:decorative xmlns:adec="http://schemas.microsoft.com/office/drawing/2017/decorative" val="0"/>
              </a:ext>
            </a:extLst>
          </p:cNvPr>
          <p:cNvSpPr txBox="1"/>
          <p:nvPr/>
        </p:nvSpPr>
        <p:spPr>
          <a:xfrm>
            <a:off x="8421222" y="2637469"/>
            <a:ext cx="871660" cy="153888"/>
          </a:xfrm>
          <a:prstGeom prst="rect">
            <a:avLst/>
          </a:prstGeom>
          <a:noFill/>
        </p:spPr>
        <p:txBody>
          <a:bodyPr wrap="square" lIns="0" tIns="0" rIns="0" bIns="0" rtlCol="0" anchor="ctr">
            <a:spAutoFit/>
          </a:bodyPr>
          <a:lstStyle/>
          <a:p>
            <a:pPr algn="ctr" defTabSz="932742">
              <a:spcBef>
                <a:spcPct val="0"/>
              </a:spcBef>
              <a:buSzPct val="90000"/>
            </a:pPr>
            <a:r>
              <a:rPr lang="pt-BR" sz="1000" dirty="0">
                <a:ln w="3175">
                  <a:noFill/>
                </a:ln>
                <a:gradFill flip="none" rotWithShape="1">
                  <a:gsLst>
                    <a:gs pos="0">
                      <a:schemeClr val="accent1"/>
                    </a:gs>
                    <a:gs pos="100000">
                      <a:schemeClr val="accent2"/>
                    </a:gs>
                  </a:gsLst>
                  <a:lin ang="10800000" scaled="1"/>
                  <a:tileRect/>
                </a:gradFill>
                <a:latin typeface="+mj-lt"/>
                <a:ea typeface="+mj-ea"/>
                <a:cs typeface="+mj-cs"/>
              </a:rPr>
              <a:t>(Localização)</a:t>
            </a:r>
          </a:p>
        </p:txBody>
      </p:sp>
      <p:sp>
        <p:nvSpPr>
          <p:cNvPr id="9" name="TextBox 8">
            <a:extLst>
              <a:ext uri="{FF2B5EF4-FFF2-40B4-BE49-F238E27FC236}">
                <a16:creationId xmlns:a16="http://schemas.microsoft.com/office/drawing/2014/main" id="{0EDF0343-23DF-1BC6-90C2-44D720F792FE}"/>
              </a:ext>
              <a:ext uri="{C183D7F6-B498-43B3-948B-1728B52AA6E4}">
                <adec:decorative xmlns:adec="http://schemas.microsoft.com/office/drawing/2017/decorative" val="0"/>
              </a:ext>
            </a:extLst>
          </p:cNvPr>
          <p:cNvSpPr txBox="1"/>
          <p:nvPr/>
        </p:nvSpPr>
        <p:spPr>
          <a:xfrm>
            <a:off x="8361729" y="3066799"/>
            <a:ext cx="1202253" cy="153888"/>
          </a:xfrm>
          <a:prstGeom prst="rect">
            <a:avLst/>
          </a:prstGeom>
          <a:noFill/>
        </p:spPr>
        <p:txBody>
          <a:bodyPr wrap="square" lIns="0" tIns="0" rIns="0" bIns="0" rtlCol="0" anchor="ctr">
            <a:spAutoFit/>
          </a:bodyPr>
          <a:lstStyle/>
          <a:p>
            <a:pPr algn="ctr" defTabSz="932742">
              <a:spcBef>
                <a:spcPct val="0"/>
              </a:spcBef>
              <a:buSzPct val="90000"/>
            </a:pPr>
            <a:r>
              <a:rPr lang="pt-BR" sz="1000" dirty="0">
                <a:ln w="3175">
                  <a:noFill/>
                </a:ln>
                <a:gradFill flip="none" rotWithShape="1">
                  <a:gsLst>
                    <a:gs pos="0">
                      <a:schemeClr val="accent1"/>
                    </a:gs>
                    <a:gs pos="100000">
                      <a:schemeClr val="accent2"/>
                    </a:gs>
                  </a:gsLst>
                  <a:lin ang="10800000" scaled="1"/>
                  <a:tileRect/>
                </a:gradFill>
                <a:latin typeface="+mj-lt"/>
                <a:ea typeface="+mj-ea"/>
                <a:cs typeface="+mj-cs"/>
              </a:rPr>
              <a:t>(Tema ou estética)</a:t>
            </a:r>
          </a:p>
        </p:txBody>
      </p:sp>
      <p:sp>
        <p:nvSpPr>
          <p:cNvPr id="12" name="TextBox 11">
            <a:extLst>
              <a:ext uri="{FF2B5EF4-FFF2-40B4-BE49-F238E27FC236}">
                <a16:creationId xmlns:a16="http://schemas.microsoft.com/office/drawing/2014/main" id="{50971ED5-1CA0-6CEF-4C04-33A403D374F9}"/>
              </a:ext>
              <a:ext uri="{C183D7F6-B498-43B3-948B-1728B52AA6E4}">
                <adec:decorative xmlns:adec="http://schemas.microsoft.com/office/drawing/2017/decorative" val="0"/>
              </a:ext>
            </a:extLst>
          </p:cNvPr>
          <p:cNvSpPr txBox="1"/>
          <p:nvPr/>
        </p:nvSpPr>
        <p:spPr>
          <a:xfrm>
            <a:off x="5812837" y="3644905"/>
            <a:ext cx="628378" cy="153888"/>
          </a:xfrm>
          <a:prstGeom prst="rect">
            <a:avLst/>
          </a:prstGeom>
          <a:noFill/>
        </p:spPr>
        <p:txBody>
          <a:bodyPr wrap="square" lIns="0" tIns="0" rIns="0" bIns="0" rtlCol="0">
            <a:spAutoFit/>
          </a:bodyPr>
          <a:lstStyle/>
          <a:p>
            <a:pPr algn="ctr" defTabSz="932742">
              <a:spcBef>
                <a:spcPct val="0"/>
              </a:spcBef>
              <a:buSzPct val="90000"/>
            </a:pPr>
            <a:r>
              <a:rPr lang="pt-BR" sz="1000" dirty="0">
                <a:ln w="3175">
                  <a:noFill/>
                </a:ln>
                <a:gradFill flip="none" rotWithShape="1">
                  <a:gsLst>
                    <a:gs pos="0">
                      <a:schemeClr val="accent1"/>
                    </a:gs>
                    <a:gs pos="100000">
                      <a:schemeClr val="accent2"/>
                    </a:gs>
                  </a:gsLst>
                  <a:lin ang="10800000" scaled="1"/>
                  <a:tileRect/>
                </a:gradFill>
                <a:latin typeface="+mj-lt"/>
                <a:ea typeface="+mj-ea"/>
                <a:cs typeface="+mj-cs"/>
              </a:rPr>
              <a:t>(Adjetivo)</a:t>
            </a:r>
          </a:p>
        </p:txBody>
      </p:sp>
      <p:graphicFrame>
        <p:nvGraphicFramePr>
          <p:cNvPr id="5" name="Table 4">
            <a:extLst>
              <a:ext uri="{FF2B5EF4-FFF2-40B4-BE49-F238E27FC236}">
                <a16:creationId xmlns:a16="http://schemas.microsoft.com/office/drawing/2014/main" id="{7B7B46E1-C40A-72AE-255B-DB3F73CA7419}"/>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764703595"/>
              </p:ext>
            </p:extLst>
          </p:nvPr>
        </p:nvGraphicFramePr>
        <p:xfrm>
          <a:off x="5158345" y="3924307"/>
          <a:ext cx="6339679" cy="2171700"/>
        </p:xfrm>
        <a:graphic>
          <a:graphicData uri="http://schemas.openxmlformats.org/drawingml/2006/table">
            <a:tbl>
              <a:tblPr firstRow="1" firstCol="1" bandRow="1"/>
              <a:tblGrid>
                <a:gridCol w="2112992">
                  <a:extLst>
                    <a:ext uri="{9D8B030D-6E8A-4147-A177-3AD203B41FA5}">
                      <a16:colId xmlns:a16="http://schemas.microsoft.com/office/drawing/2014/main" val="947849522"/>
                    </a:ext>
                  </a:extLst>
                </a:gridCol>
                <a:gridCol w="2112992">
                  <a:extLst>
                    <a:ext uri="{9D8B030D-6E8A-4147-A177-3AD203B41FA5}">
                      <a16:colId xmlns:a16="http://schemas.microsoft.com/office/drawing/2014/main" val="931519616"/>
                    </a:ext>
                  </a:extLst>
                </a:gridCol>
                <a:gridCol w="2113695">
                  <a:extLst>
                    <a:ext uri="{9D8B030D-6E8A-4147-A177-3AD203B41FA5}">
                      <a16:colId xmlns:a16="http://schemas.microsoft.com/office/drawing/2014/main" val="3615563520"/>
                    </a:ext>
                  </a:extLst>
                </a:gridCol>
              </a:tblGrid>
              <a:tr h="0">
                <a:tc>
                  <a:txBody>
                    <a:bodyPr/>
                    <a:lstStyle/>
                    <a:p>
                      <a:pPr marL="0" marR="0" algn="l">
                        <a:spcAft>
                          <a:spcPts val="200"/>
                        </a:spcAft>
                        <a:tabLst>
                          <a:tab pos="1079500" algn="l"/>
                        </a:tabLst>
                      </a:pPr>
                      <a:r>
                        <a:rPr lang="pt-BR" sz="1050" dirty="0">
                          <a:solidFill>
                            <a:schemeClr val="tx1">
                              <a:lumMod val="95000"/>
                              <a:lumOff val="5000"/>
                            </a:schemeClr>
                          </a:solidFill>
                          <a:effectLst/>
                          <a:latin typeface="+mj-lt"/>
                        </a:rPr>
                        <a:t>Lugares comuns</a:t>
                      </a:r>
                    </a:p>
                  </a:txBody>
                  <a:tcPr anchor="ctr">
                    <a:lnL w="12700" cmpd="sng">
                      <a:noFill/>
                      <a:prstDash val="soli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l">
                        <a:spcAft>
                          <a:spcPts val="200"/>
                        </a:spcAft>
                        <a:tabLst>
                          <a:tab pos="1079500" algn="l"/>
                        </a:tabLst>
                      </a:pPr>
                      <a:r>
                        <a:rPr lang="pt-BR" sz="1050" dirty="0">
                          <a:solidFill>
                            <a:schemeClr val="tx1"/>
                          </a:solidFill>
                          <a:effectLst/>
                          <a:latin typeface="+mj-lt"/>
                        </a:rPr>
                        <a:t>Tema ou estética</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l">
                        <a:spcAft>
                          <a:spcPts val="200"/>
                        </a:spcAft>
                        <a:tabLst>
                          <a:tab pos="1079500" algn="l"/>
                        </a:tabLst>
                      </a:pPr>
                      <a:r>
                        <a:rPr lang="pt-BR" sz="1050">
                          <a:solidFill>
                            <a:schemeClr val="tx1"/>
                          </a:solidFill>
                          <a:effectLst/>
                          <a:latin typeface="+mj-lt"/>
                        </a:rPr>
                        <a:t>Local</a:t>
                      </a:r>
                    </a:p>
                  </a:txBody>
                  <a:tcPr anchor="ctr">
                    <a:lnL w="6350"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364435646"/>
                  </a:ext>
                </a:extLst>
              </a:tr>
              <a:tr h="0">
                <a:tc>
                  <a:txBody>
                    <a:bodyPr/>
                    <a:lstStyle/>
                    <a:p>
                      <a:pPr marL="152400" marR="0" lvl="0" indent="-152400" algn="l">
                        <a:spcAft>
                          <a:spcPts val="200"/>
                        </a:spcAft>
                        <a:buSzPct val="100000"/>
                        <a:buFont typeface="Arial" panose="020B0604020202020204" pitchFamily="34" charset="0"/>
                        <a:buChar char="•"/>
                        <a:tabLst>
                          <a:tab pos="1079500" algn="l"/>
                        </a:tabLst>
                      </a:pPr>
                      <a:r>
                        <a:rPr lang="pt-BR" sz="1050" dirty="0">
                          <a:solidFill>
                            <a:schemeClr val="tx1"/>
                          </a:solidFill>
                          <a:effectLst/>
                        </a:rPr>
                        <a:t>Biblioteca</a:t>
                      </a:r>
                    </a:p>
                    <a:p>
                      <a:pPr marL="152400" marR="0" lvl="0" indent="-152400" algn="l">
                        <a:spcAft>
                          <a:spcPts val="200"/>
                        </a:spcAft>
                        <a:buSzPct val="100000"/>
                        <a:buFont typeface="Arial" panose="020B0604020202020204" pitchFamily="34" charset="0"/>
                        <a:buChar char="•"/>
                        <a:tabLst>
                          <a:tab pos="1079500" algn="l"/>
                        </a:tabLst>
                      </a:pPr>
                      <a:r>
                        <a:rPr lang="pt-BR" sz="1050" dirty="0">
                          <a:solidFill>
                            <a:schemeClr val="tx1"/>
                          </a:solidFill>
                          <a:effectLst/>
                        </a:rPr>
                        <a:t>Escola</a:t>
                      </a:r>
                    </a:p>
                    <a:p>
                      <a:pPr marL="152400" marR="0" lvl="0" indent="-152400" algn="l">
                        <a:spcAft>
                          <a:spcPts val="200"/>
                        </a:spcAft>
                        <a:buSzPct val="100000"/>
                        <a:buFont typeface="Arial" panose="020B0604020202020204" pitchFamily="34" charset="0"/>
                        <a:buChar char="•"/>
                        <a:tabLst>
                          <a:tab pos="1079500" algn="l"/>
                        </a:tabLst>
                      </a:pPr>
                      <a:r>
                        <a:rPr lang="pt-BR" sz="1050" dirty="0">
                          <a:solidFill>
                            <a:schemeClr val="tx1"/>
                          </a:solidFill>
                          <a:effectLst/>
                        </a:rPr>
                        <a:t>Cafeteria</a:t>
                      </a:r>
                    </a:p>
                    <a:p>
                      <a:pPr marL="152400" marR="0" lvl="0" indent="-152400" algn="l">
                        <a:spcAft>
                          <a:spcPts val="200"/>
                        </a:spcAft>
                        <a:buSzPct val="100000"/>
                        <a:buFont typeface="Arial" panose="020B0604020202020204" pitchFamily="34" charset="0"/>
                        <a:buChar char="•"/>
                        <a:tabLst>
                          <a:tab pos="1079500" algn="l"/>
                        </a:tabLst>
                      </a:pPr>
                      <a:r>
                        <a:rPr lang="pt-BR" sz="1050" dirty="0">
                          <a:solidFill>
                            <a:schemeClr val="tx1"/>
                          </a:solidFill>
                          <a:effectLst/>
                        </a:rPr>
                        <a:t>Parque de diversões</a:t>
                      </a:r>
                    </a:p>
                    <a:p>
                      <a:pPr marL="152400" marR="0" lvl="0" indent="-152400" algn="l">
                        <a:spcAft>
                          <a:spcPts val="200"/>
                        </a:spcAft>
                        <a:buSzPct val="100000"/>
                        <a:buFont typeface="Arial" panose="020B0604020202020204" pitchFamily="34" charset="0"/>
                        <a:buChar char="•"/>
                        <a:tabLst>
                          <a:tab pos="1079500" algn="l"/>
                        </a:tabLst>
                      </a:pPr>
                      <a:r>
                        <a:rPr lang="pt-BR" sz="1050" dirty="0">
                          <a:solidFill>
                            <a:schemeClr val="tx1"/>
                          </a:solidFill>
                          <a:effectLst/>
                        </a:rPr>
                        <a:t>Museu</a:t>
                      </a:r>
                    </a:p>
                    <a:p>
                      <a:pPr marL="152400" marR="0" lvl="0" indent="-152400" algn="l">
                        <a:spcAft>
                          <a:spcPts val="200"/>
                        </a:spcAft>
                        <a:buSzPct val="100000"/>
                        <a:buFont typeface="Arial" panose="020B0604020202020204" pitchFamily="34" charset="0"/>
                        <a:buChar char="•"/>
                        <a:tabLst>
                          <a:tab pos="1079500" algn="l"/>
                        </a:tabLst>
                      </a:pPr>
                      <a:r>
                        <a:rPr lang="pt-BR" sz="1050" dirty="0">
                          <a:solidFill>
                            <a:schemeClr val="tx1"/>
                          </a:solidFill>
                          <a:effectLst/>
                        </a:rPr>
                        <a:t>Praia</a:t>
                      </a:r>
                    </a:p>
                    <a:p>
                      <a:pPr marL="152400" marR="0" lvl="0" indent="-152400" algn="l">
                        <a:spcAft>
                          <a:spcPts val="200"/>
                        </a:spcAft>
                        <a:buSzPct val="100000"/>
                        <a:buFont typeface="Arial" panose="020B0604020202020204" pitchFamily="34" charset="0"/>
                        <a:buChar char="•"/>
                        <a:tabLst>
                          <a:tab pos="1079500" algn="l"/>
                        </a:tabLst>
                      </a:pPr>
                      <a:r>
                        <a:rPr lang="pt-BR" sz="1050" dirty="0">
                          <a:solidFill>
                            <a:schemeClr val="tx1"/>
                          </a:solidFill>
                          <a:effectLst/>
                        </a:rPr>
                        <a:t>Shopping center</a:t>
                      </a:r>
                    </a:p>
                    <a:p>
                      <a:pPr marL="152400" marR="0" lvl="0" indent="-152400" algn="l">
                        <a:spcAft>
                          <a:spcPts val="200"/>
                        </a:spcAft>
                        <a:buSzPct val="100000"/>
                        <a:buFont typeface="Arial" panose="020B0604020202020204" pitchFamily="34" charset="0"/>
                        <a:buChar char="•"/>
                        <a:tabLst>
                          <a:tab pos="1079500" algn="l"/>
                        </a:tabLst>
                      </a:pPr>
                      <a:r>
                        <a:rPr lang="pt-BR" sz="1050" dirty="0">
                          <a:solidFill>
                            <a:schemeClr val="tx1"/>
                          </a:solidFill>
                          <a:effectLst/>
                        </a:rPr>
                        <a:t>Fazenda</a:t>
                      </a:r>
                    </a:p>
                    <a:p>
                      <a:pPr marL="152400" marR="0" lvl="0" indent="-152400" algn="l">
                        <a:spcAft>
                          <a:spcPts val="200"/>
                        </a:spcAft>
                        <a:buSzPct val="100000"/>
                        <a:buFont typeface="Arial" panose="020B0604020202020204" pitchFamily="34" charset="0"/>
                        <a:buChar char="•"/>
                        <a:tabLst>
                          <a:tab pos="1079500" algn="l"/>
                        </a:tabLst>
                      </a:pPr>
                      <a:r>
                        <a:rPr lang="pt-BR" sz="1050" dirty="0">
                          <a:solidFill>
                            <a:schemeClr val="tx1"/>
                          </a:solidFill>
                          <a:effectLst/>
                        </a:rPr>
                        <a:t>Castelo</a:t>
                      </a:r>
                    </a:p>
                    <a:p>
                      <a:pPr marL="152400" marR="0" lvl="0" indent="-152400" algn="l">
                        <a:spcAft>
                          <a:spcPts val="200"/>
                        </a:spcAft>
                        <a:buSzPct val="100000"/>
                        <a:buFont typeface="Arial" panose="020B0604020202020204" pitchFamily="34" charset="0"/>
                        <a:buChar char="•"/>
                        <a:tabLst>
                          <a:tab pos="1079500" algn="l"/>
                        </a:tabLst>
                      </a:pPr>
                      <a:r>
                        <a:rPr lang="pt-BR" sz="1050" dirty="0">
                          <a:solidFill>
                            <a:schemeClr val="tx1"/>
                          </a:solidFill>
                          <a:effectLst/>
                        </a:rPr>
                        <a:t>Casa na árvore</a:t>
                      </a:r>
                    </a:p>
                  </a:txBody>
                  <a:tcPr anchor="ctr">
                    <a:lnL w="12700" cmpd="sng">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pt-BR" sz="1050" dirty="0">
                          <a:solidFill>
                            <a:schemeClr val="tx1"/>
                          </a:solidFill>
                          <a:effectLst/>
                          <a:latin typeface="+mn-lt"/>
                          <a:ea typeface="+mn-ea"/>
                          <a:cs typeface="+mn-cs"/>
                        </a:rPr>
                        <a:t>Steampunk</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pt-BR" sz="1050" dirty="0">
                          <a:solidFill>
                            <a:schemeClr val="tx1"/>
                          </a:solidFill>
                          <a:effectLst/>
                          <a:latin typeface="+mn-lt"/>
                          <a:ea typeface="+mn-ea"/>
                          <a:cs typeface="+mn-cs"/>
                        </a:rPr>
                        <a:t>Cyberpunk</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pt-BR" sz="1050" dirty="0">
                          <a:solidFill>
                            <a:schemeClr val="tx1"/>
                          </a:solidFill>
                          <a:effectLst/>
                          <a:latin typeface="+mn-lt"/>
                          <a:ea typeface="+mn-ea"/>
                          <a:cs typeface="+mn-cs"/>
                        </a:rPr>
                        <a:t>Vintage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pt-BR" sz="1050" dirty="0">
                          <a:solidFill>
                            <a:schemeClr val="tx1"/>
                          </a:solidFill>
                          <a:effectLst/>
                          <a:latin typeface="+mn-lt"/>
                          <a:ea typeface="+mn-ea"/>
                          <a:cs typeface="+mn-cs"/>
                        </a:rPr>
                        <a:t>Minimalista</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pt-BR" sz="1050" dirty="0">
                          <a:solidFill>
                            <a:schemeClr val="tx1"/>
                          </a:solidFill>
                          <a:effectLst/>
                          <a:latin typeface="+mn-lt"/>
                          <a:ea typeface="+mn-ea"/>
                          <a:cs typeface="+mn-cs"/>
                        </a:rPr>
                        <a:t>Rústico</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pt-BR" sz="1050" dirty="0">
                          <a:solidFill>
                            <a:schemeClr val="tx1"/>
                          </a:solidFill>
                          <a:effectLst/>
                          <a:latin typeface="+mn-lt"/>
                          <a:ea typeface="+mn-ea"/>
                          <a:cs typeface="+mn-cs"/>
                        </a:rPr>
                        <a:t>Conto de fadas </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pt-BR" sz="1050" dirty="0">
                          <a:solidFill>
                            <a:schemeClr val="tx1"/>
                          </a:solidFill>
                          <a:effectLst/>
                          <a:latin typeface="+mn-lt"/>
                          <a:ea typeface="+mn-ea"/>
                          <a:cs typeface="+mn-cs"/>
                        </a:rPr>
                        <a:t>Industrial</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pt-BR" sz="1050" dirty="0">
                          <a:solidFill>
                            <a:schemeClr val="tx1"/>
                          </a:solidFill>
                          <a:effectLst/>
                          <a:latin typeface="+mn-lt"/>
                          <a:ea typeface="+mn-ea"/>
                          <a:cs typeface="+mn-cs"/>
                        </a:rPr>
                        <a:t>Tropical</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pt-BR" sz="1050" dirty="0">
                          <a:solidFill>
                            <a:schemeClr val="tx1"/>
                          </a:solidFill>
                          <a:effectLst/>
                          <a:latin typeface="+mn-lt"/>
                          <a:ea typeface="+mn-ea"/>
                          <a:cs typeface="+mn-cs"/>
                        </a:rPr>
                        <a:t>Era espacial</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pt-BR" sz="1050" dirty="0">
                          <a:solidFill>
                            <a:schemeClr val="tx1"/>
                          </a:solidFill>
                          <a:effectLst/>
                          <a:latin typeface="+mn-lt"/>
                          <a:ea typeface="+mn-ea"/>
                          <a:cs typeface="+mn-cs"/>
                        </a:rPr>
                        <a:t>Art Déco</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pt-BR" sz="1050" dirty="0">
                          <a:solidFill>
                            <a:schemeClr val="tx1"/>
                          </a:solidFill>
                          <a:effectLst/>
                          <a:latin typeface="+mn-lt"/>
                          <a:ea typeface="+mn-ea"/>
                          <a:cs typeface="+mn-cs"/>
                        </a:rPr>
                        <a:t>No pico de uma montanha</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pt-BR" sz="1050" dirty="0">
                          <a:solidFill>
                            <a:schemeClr val="tx1"/>
                          </a:solidFill>
                          <a:effectLst/>
                          <a:latin typeface="+mn-lt"/>
                          <a:ea typeface="+mn-ea"/>
                          <a:cs typeface="+mn-cs"/>
                        </a:rPr>
                        <a:t>Em um oásis no deserto</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pt-BR" sz="1050" dirty="0">
                          <a:solidFill>
                            <a:schemeClr val="tx1"/>
                          </a:solidFill>
                          <a:effectLst/>
                          <a:latin typeface="+mn-lt"/>
                          <a:ea typeface="+mn-ea"/>
                          <a:cs typeface="+mn-cs"/>
                        </a:rPr>
                        <a:t>Dentro de um vulcão</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pt-BR" sz="1050" dirty="0">
                          <a:solidFill>
                            <a:schemeClr val="tx1"/>
                          </a:solidFill>
                          <a:effectLst/>
                          <a:latin typeface="+mn-lt"/>
                          <a:ea typeface="+mn-ea"/>
                          <a:cs typeface="+mn-cs"/>
                        </a:rPr>
                        <a:t>Em uma ilha flutuante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pt-BR" sz="1050" dirty="0">
                          <a:solidFill>
                            <a:schemeClr val="tx1"/>
                          </a:solidFill>
                          <a:effectLst/>
                          <a:latin typeface="+mn-lt"/>
                          <a:ea typeface="+mn-ea"/>
                          <a:cs typeface="+mn-cs"/>
                        </a:rPr>
                        <a:t>Em uma cidade movimentada</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pt-BR" sz="1050" dirty="0">
                          <a:solidFill>
                            <a:schemeClr val="tx1"/>
                          </a:solidFill>
                          <a:effectLst/>
                          <a:latin typeface="+mn-lt"/>
                          <a:ea typeface="+mn-ea"/>
                          <a:cs typeface="+mn-cs"/>
                        </a:rPr>
                        <a:t>Em uma floresta nevada</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pt-BR" sz="1050" dirty="0">
                          <a:solidFill>
                            <a:schemeClr val="tx1"/>
                          </a:solidFill>
                          <a:effectLst/>
                          <a:latin typeface="+mn-lt"/>
                          <a:ea typeface="+mn-ea"/>
                          <a:cs typeface="+mn-cs"/>
                        </a:rPr>
                        <a:t>Em um navio pirata</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pt-BR" sz="1050" dirty="0">
                          <a:solidFill>
                            <a:schemeClr val="tx1"/>
                          </a:solidFill>
                          <a:effectLst/>
                          <a:latin typeface="+mn-lt"/>
                          <a:ea typeface="+mn-ea"/>
                          <a:cs typeface="+mn-cs"/>
                        </a:rPr>
                        <a:t>Em uma floresta mágica</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pt-BR" sz="1050" dirty="0">
                          <a:solidFill>
                            <a:schemeClr val="tx1"/>
                          </a:solidFill>
                          <a:effectLst/>
                          <a:latin typeface="+mn-lt"/>
                          <a:ea typeface="+mn-ea"/>
                          <a:cs typeface="+mn-cs"/>
                        </a:rPr>
                        <a:t>Em outro planeta</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pt-BR" sz="1050" dirty="0">
                          <a:solidFill>
                            <a:schemeClr val="tx1"/>
                          </a:solidFill>
                          <a:effectLst/>
                          <a:latin typeface="+mn-lt"/>
                          <a:ea typeface="+mn-ea"/>
                          <a:cs typeface="+mn-cs"/>
                        </a:rPr>
                        <a:t>Em uma caverna escondida</a:t>
                      </a:r>
                    </a:p>
                  </a:txBody>
                  <a:tcPr anchor="ctr">
                    <a:lnL w="6350" cap="flat" cmpd="sng" algn="ctr">
                      <a:solidFill>
                        <a:schemeClr val="bg1">
                          <a:lumMod val="85000"/>
                        </a:schemeClr>
                      </a:solid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8864285"/>
                  </a:ext>
                </a:extLst>
              </a:tr>
            </a:tbl>
          </a:graphicData>
        </a:graphic>
      </p:graphicFrame>
      <p:pic>
        <p:nvPicPr>
          <p:cNvPr id="32" name="Picture 31">
            <a:extLst>
              <a:ext uri="{FF2B5EF4-FFF2-40B4-BE49-F238E27FC236}">
                <a16:creationId xmlns:a16="http://schemas.microsoft.com/office/drawing/2014/main" id="{E5252D84-3F14-7E7C-1B48-FFC66504884C}"/>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22" name="Freeform: Shape 21">
            <a:extLst>
              <a:ext uri="{FF2B5EF4-FFF2-40B4-BE49-F238E27FC236}">
                <a16:creationId xmlns:a16="http://schemas.microsoft.com/office/drawing/2014/main" id="{34EAA4AD-0354-ED5E-DE98-754D0F34B5CD}"/>
              </a:ext>
              <a:ext uri="{C183D7F6-B498-43B3-948B-1728B52AA6E4}">
                <adec:decorative xmlns:adec="http://schemas.microsoft.com/office/drawing/2017/decorative" val="1"/>
              </a:ext>
            </a:extLst>
          </p:cNvPr>
          <p:cNvSpPr>
            <a:spLocks/>
          </p:cNvSpPr>
          <p:nvPr/>
        </p:nvSpPr>
        <p:spPr bwMode="auto">
          <a:xfrm>
            <a:off x="1032379" y="1492304"/>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grpSp>
        <p:nvGrpSpPr>
          <p:cNvPr id="23" name="Group 22">
            <a:extLst>
              <a:ext uri="{FF2B5EF4-FFF2-40B4-BE49-F238E27FC236}">
                <a16:creationId xmlns:a16="http://schemas.microsoft.com/office/drawing/2014/main" id="{147F4A5C-7B78-12A9-A5E1-BEED9195BA6E}"/>
              </a:ext>
              <a:ext uri="{C183D7F6-B498-43B3-948B-1728B52AA6E4}">
                <adec:decorative xmlns:adec="http://schemas.microsoft.com/office/drawing/2017/decorative" val="1"/>
              </a:ext>
            </a:extLst>
          </p:cNvPr>
          <p:cNvGrpSpPr>
            <a:grpSpLocks/>
          </p:cNvGrpSpPr>
          <p:nvPr/>
        </p:nvGrpSpPr>
        <p:grpSpPr>
          <a:xfrm>
            <a:off x="786379" y="1759662"/>
            <a:ext cx="736979" cy="731926"/>
            <a:chOff x="547424" y="4293480"/>
            <a:chExt cx="640026" cy="657416"/>
          </a:xfrm>
        </p:grpSpPr>
        <p:grpSp>
          <p:nvGrpSpPr>
            <p:cNvPr id="24" name="Group 23">
              <a:extLst>
                <a:ext uri="{FF2B5EF4-FFF2-40B4-BE49-F238E27FC236}">
                  <a16:creationId xmlns:a16="http://schemas.microsoft.com/office/drawing/2014/main" id="{AF04172F-6BD3-86CE-56FB-F515CCF923CF}"/>
                </a:ext>
              </a:extLst>
            </p:cNvPr>
            <p:cNvGrpSpPr/>
            <p:nvPr/>
          </p:nvGrpSpPr>
          <p:grpSpPr>
            <a:xfrm>
              <a:off x="547424" y="4293480"/>
              <a:ext cx="640026" cy="657416"/>
              <a:chOff x="987658" y="5065483"/>
              <a:chExt cx="1169054" cy="1200820"/>
            </a:xfrm>
          </p:grpSpPr>
          <p:grpSp>
            <p:nvGrpSpPr>
              <p:cNvPr id="26" name="Group 25">
                <a:extLst>
                  <a:ext uri="{FF2B5EF4-FFF2-40B4-BE49-F238E27FC236}">
                    <a16:creationId xmlns:a16="http://schemas.microsoft.com/office/drawing/2014/main" id="{D589EC02-4EF5-8DF6-BF3F-CDC138F417F9}"/>
                  </a:ext>
                </a:extLst>
              </p:cNvPr>
              <p:cNvGrpSpPr/>
              <p:nvPr/>
            </p:nvGrpSpPr>
            <p:grpSpPr>
              <a:xfrm>
                <a:off x="987658" y="5065483"/>
                <a:ext cx="1169054" cy="1200820"/>
                <a:chOff x="6349393" y="1711575"/>
                <a:chExt cx="5590022" cy="5674618"/>
              </a:xfrm>
            </p:grpSpPr>
            <p:sp>
              <p:nvSpPr>
                <p:cNvPr id="29" name="Rounded Rectangle 3_1">
                  <a:extLst>
                    <a:ext uri="{FF2B5EF4-FFF2-40B4-BE49-F238E27FC236}">
                      <a16:creationId xmlns:a16="http://schemas.microsoft.com/office/drawing/2014/main" id="{19E0ECCD-813D-07EF-9697-AECDFD027A1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0" name="Rounded Rectangle 3_1">
                  <a:extLst>
                    <a:ext uri="{FF2B5EF4-FFF2-40B4-BE49-F238E27FC236}">
                      <a16:creationId xmlns:a16="http://schemas.microsoft.com/office/drawing/2014/main" id="{F2507F9B-EFE8-1DEC-3526-776AC99FAE75}"/>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7" name="Rounded Rectangle 3_1">
                <a:extLst>
                  <a:ext uri="{FF2B5EF4-FFF2-40B4-BE49-F238E27FC236}">
                    <a16:creationId xmlns:a16="http://schemas.microsoft.com/office/drawing/2014/main" id="{949F987B-753D-B0F9-E829-3F3535BDB6B4}"/>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8" name="Rounded Rectangle 24_1">
                <a:extLst>
                  <a:ext uri="{FF2B5EF4-FFF2-40B4-BE49-F238E27FC236}">
                    <a16:creationId xmlns:a16="http://schemas.microsoft.com/office/drawing/2014/main" id="{1D83D8A7-AB90-A945-F34C-EA9419E0DCDD}"/>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1E34A4DD-799D-2B68-CAC6-CEA4AA100059}"/>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35" name="people_11">
            <a:extLst>
              <a:ext uri="{FF2B5EF4-FFF2-40B4-BE49-F238E27FC236}">
                <a16:creationId xmlns:a16="http://schemas.microsoft.com/office/drawing/2014/main" id="{B230502D-0184-4983-82E7-830B7484E891}"/>
              </a:ext>
              <a:ext uri="{C183D7F6-B498-43B3-948B-1728B52AA6E4}">
                <adec:decorative xmlns:adec="http://schemas.microsoft.com/office/drawing/2017/decorative" val="1"/>
              </a:ext>
            </a:extLst>
          </p:cNvPr>
          <p:cNvSpPr>
            <a:spLocks noChangeAspect="1" noEditPoints="1"/>
          </p:cNvSpPr>
          <p:nvPr/>
        </p:nvSpPr>
        <p:spPr bwMode="auto">
          <a:xfrm>
            <a:off x="1000748" y="1977621"/>
            <a:ext cx="308240" cy="29600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r>
              <a:rPr lang="pt-BR" sz="1800">
                <a:solidFill>
                  <a:srgbClr val="000000"/>
                </a:solidFill>
                <a:latin typeface="Segoe UI"/>
              </a:rPr>
              <a:t> </a:t>
            </a:r>
          </a:p>
        </p:txBody>
      </p:sp>
      <p:sp>
        <p:nvSpPr>
          <p:cNvPr id="3" name="TextBox 2">
            <a:extLst>
              <a:ext uri="{FF2B5EF4-FFF2-40B4-BE49-F238E27FC236}">
                <a16:creationId xmlns:a16="http://schemas.microsoft.com/office/drawing/2014/main" id="{BE11568D-FFE6-4223-712B-E56739924B38}"/>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333645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BE532ACD-179B-920B-3E2F-50F7AD20CE95}"/>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5CC8C2-E315-4D55-D458-F23CFF8C12CF}"/>
              </a:ex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pt-BR"/>
              <a:t>Unidade 3: Crie sua imagem de destaque</a:t>
            </a:r>
          </a:p>
        </p:txBody>
      </p:sp>
      <p:pic>
        <p:nvPicPr>
          <p:cNvPr id="13" name="Picture 12">
            <a:extLst>
              <a:ext uri="{FF2B5EF4-FFF2-40B4-BE49-F238E27FC236}">
                <a16:creationId xmlns:a16="http://schemas.microsoft.com/office/drawing/2014/main" id="{0B1B0D0B-B9F4-27BD-D151-3BFB79FE48D9}"/>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4" name="Rounded Rectangle 24_1">
            <a:extLst>
              <a:ext uri="{FF2B5EF4-FFF2-40B4-BE49-F238E27FC236}">
                <a16:creationId xmlns:a16="http://schemas.microsoft.com/office/drawing/2014/main" id="{00415E18-B9A2-A11D-E211-ED89471D3A90}"/>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5" name="Freeform: Shape 14">
            <a:extLst>
              <a:ext uri="{FF2B5EF4-FFF2-40B4-BE49-F238E27FC236}">
                <a16:creationId xmlns:a16="http://schemas.microsoft.com/office/drawing/2014/main" id="{8A1EC9C0-47D1-8990-D2DA-34232AE46950}"/>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50" name="TextBox 49">
            <a:extLst>
              <a:ext uri="{FF2B5EF4-FFF2-40B4-BE49-F238E27FC236}">
                <a16:creationId xmlns:a16="http://schemas.microsoft.com/office/drawing/2014/main" id="{C3911D3B-101A-D50F-91EF-0F02AD7EB77A}"/>
              </a:ext>
            </a:extLst>
          </p:cNvPr>
          <p:cNvSpPr txBox="1">
            <a:spLocks/>
          </p:cNvSpPr>
          <p:nvPr/>
        </p:nvSpPr>
        <p:spPr>
          <a:xfrm>
            <a:off x="768863" y="2378710"/>
            <a:ext cx="5695437" cy="1107996"/>
          </a:xfrm>
          <a:prstGeom prst="rect">
            <a:avLst/>
          </a:prstGeom>
          <a:noFill/>
        </p:spPr>
        <p:txBody>
          <a:bodyPr wrap="square" lIns="0" tIns="0" rIns="0" bIns="0">
            <a:spAutoFit/>
          </a:bodyPr>
          <a:lstStyle/>
          <a:p>
            <a:pPr defTabSz="932742">
              <a:spcAft>
                <a:spcPts val="1200"/>
              </a:spcAft>
            </a:pPr>
            <a:r>
              <a:rPr lang="pt-BR" sz="1800" dirty="0">
                <a:ln w="3175">
                  <a:noFill/>
                </a:ln>
                <a:gradFill flip="none" rotWithShape="1">
                  <a:gsLst>
                    <a:gs pos="0">
                      <a:schemeClr val="accent1"/>
                    </a:gs>
                    <a:gs pos="100000">
                      <a:schemeClr val="accent2"/>
                    </a:gs>
                  </a:gsLst>
                  <a:lin ang="10800000" scaled="1"/>
                  <a:tileRect/>
                </a:gradFill>
                <a:latin typeface="+mj-lt"/>
                <a:ea typeface="+mj-ea"/>
                <a:cs typeface="+mj-cs"/>
              </a:rPr>
              <a:t>Neste exercício, pegaremos a descrição detalhada que você acabou de criar para o destino dos seus sonhos </a:t>
            </a:r>
            <a:br>
              <a:rPr lang="pt-BR" sz="1800" dirty="0">
                <a:ln w="3175">
                  <a:noFill/>
                </a:ln>
                <a:gradFill flip="none" rotWithShape="1">
                  <a:gsLst>
                    <a:gs pos="0">
                      <a:schemeClr val="accent1"/>
                    </a:gs>
                    <a:gs pos="100000">
                      <a:schemeClr val="accent2"/>
                    </a:gs>
                  </a:gsLst>
                  <a:lin ang="10800000" scaled="1"/>
                  <a:tileRect/>
                </a:gradFill>
                <a:latin typeface="+mj-lt"/>
                <a:ea typeface="+mj-ea"/>
                <a:cs typeface="+mj-cs"/>
              </a:rPr>
            </a:br>
            <a:r>
              <a:rPr lang="pt-BR" sz="1800" dirty="0">
                <a:ln w="3175">
                  <a:noFill/>
                </a:ln>
                <a:gradFill flip="none" rotWithShape="1">
                  <a:gsLst>
                    <a:gs pos="0">
                      <a:schemeClr val="accent1"/>
                    </a:gs>
                    <a:gs pos="100000">
                      <a:schemeClr val="accent2"/>
                    </a:gs>
                  </a:gsLst>
                  <a:lin ang="10800000" scaled="1"/>
                  <a:tileRect/>
                </a:gradFill>
                <a:latin typeface="+mj-lt"/>
                <a:ea typeface="+mj-ea"/>
                <a:cs typeface="+mj-cs"/>
              </a:rPr>
              <a:t>e a transformaremos em uma representação visual. Siga as etapas da Unidade 3 para criar sua imagem</a:t>
            </a:r>
          </a:p>
        </p:txBody>
      </p:sp>
      <p:pic>
        <p:nvPicPr>
          <p:cNvPr id="6" name="Picture 5">
            <a:extLst>
              <a:ext uri="{FF2B5EF4-FFF2-40B4-BE49-F238E27FC236}">
                <a16:creationId xmlns:a16="http://schemas.microsoft.com/office/drawing/2014/main" id="{F0BAFDEC-C802-7100-DD28-F0789FDBEB2A}"/>
              </a:ext>
              <a:ext uri="{C183D7F6-B498-43B3-948B-1728B52AA6E4}">
                <adec:decorative xmlns:adec="http://schemas.microsoft.com/office/drawing/2017/decorative" val="1"/>
              </a:ext>
            </a:extLst>
          </p:cNvPr>
          <p:cNvPicPr>
            <a:picLocks/>
          </p:cNvPicPr>
          <p:nvPr/>
        </p:nvPicPr>
        <p:blipFill rotWithShape="1">
          <a:blip r:embed="rId4"/>
          <a:srcRect t="2192" b="2192"/>
          <a:stretch/>
        </p:blipFill>
        <p:spPr>
          <a:xfrm>
            <a:off x="7147560" y="1360868"/>
            <a:ext cx="4876800" cy="4740530"/>
          </a:xfrm>
          <a:prstGeom prst="roundRect">
            <a:avLst>
              <a:gd name="adj" fmla="val 2013"/>
            </a:avLst>
          </a:prstGeom>
          <a:solidFill>
            <a:srgbClr val="FCEDE1"/>
          </a:solidFill>
        </p:spPr>
      </p:pic>
      <p:sp>
        <p:nvSpPr>
          <p:cNvPr id="52" name="Freeform: Shape 51">
            <a:extLst>
              <a:ext uri="{FF2B5EF4-FFF2-40B4-BE49-F238E27FC236}">
                <a16:creationId xmlns:a16="http://schemas.microsoft.com/office/drawing/2014/main" id="{61439458-7F87-E547-36A9-A369ED1D8BC1}"/>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65" name="Picture 64">
            <a:extLst>
              <a:ext uri="{FF2B5EF4-FFF2-40B4-BE49-F238E27FC236}">
                <a16:creationId xmlns:a16="http://schemas.microsoft.com/office/drawing/2014/main" id="{F4248829-906E-7990-785C-7ED81763460E}"/>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68" name="Rectangle: Rounded Corners 67">
            <a:extLst>
              <a:ext uri="{FF2B5EF4-FFF2-40B4-BE49-F238E27FC236}">
                <a16:creationId xmlns:a16="http://schemas.microsoft.com/office/drawing/2014/main" id="{EFE8D490-6217-7773-8059-0F735BEE6A0B}"/>
              </a:ext>
              <a:ext uri="{C183D7F6-B498-43B3-948B-1728B52AA6E4}">
                <adec:decorative xmlns:adec="http://schemas.microsoft.com/office/drawing/2017/decorative" val="1"/>
              </a:ext>
            </a:extLst>
          </p:cNvPr>
          <p:cNvSpPr>
            <a:spLocks/>
          </p:cNvSpPr>
          <p:nvPr/>
        </p:nvSpPr>
        <p:spPr bwMode="auto">
          <a:xfrm>
            <a:off x="740664" y="3672905"/>
            <a:ext cx="5919216" cy="2423806"/>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7" name="TextBox 66">
            <a:extLst>
              <a:ext uri="{FF2B5EF4-FFF2-40B4-BE49-F238E27FC236}">
                <a16:creationId xmlns:a16="http://schemas.microsoft.com/office/drawing/2014/main" id="{A39D40BB-DD38-32F2-6C04-A0C2225B6605}"/>
              </a:ext>
            </a:extLst>
          </p:cNvPr>
          <p:cNvSpPr txBox="1">
            <a:spLocks/>
          </p:cNvSpPr>
          <p:nvPr/>
        </p:nvSpPr>
        <p:spPr>
          <a:xfrm>
            <a:off x="885825" y="3776812"/>
            <a:ext cx="5578475" cy="2215991"/>
          </a:xfrm>
          <a:prstGeom prst="rect">
            <a:avLst/>
          </a:prstGeom>
          <a:noFill/>
        </p:spPr>
        <p:txBody>
          <a:bodyPr wrap="square" lIns="0" tIns="0" rIns="0" bIns="0">
            <a:spAutoFit/>
          </a:bodyPr>
          <a:lstStyle/>
          <a:p>
            <a:pPr>
              <a:spcAft>
                <a:spcPts val="600"/>
              </a:spcAft>
            </a:pPr>
            <a:r>
              <a:rPr lang="pt-BR" sz="1800" dirty="0">
                <a:latin typeface="+mj-lt"/>
                <a:ea typeface="+mj-ea"/>
                <a:cs typeface="+mj-cs"/>
              </a:rPr>
              <a:t>Etapas:</a:t>
            </a:r>
          </a:p>
          <a:p>
            <a:pPr marL="412750" indent="-279400" algn="l">
              <a:spcAft>
                <a:spcPts val="1000"/>
              </a:spcAft>
              <a:buFont typeface="+mj-lt"/>
              <a:buAutoNum type="arabicPeriod"/>
            </a:pPr>
            <a:r>
              <a:rPr lang="pt-BR" sz="1600" i="0" dirty="0">
                <a:effectLst/>
              </a:rPr>
              <a:t>Copie o prompt de amostra do Microsoft Learn</a:t>
            </a:r>
          </a:p>
          <a:p>
            <a:pPr marL="412750" indent="-279400" algn="l">
              <a:spcAft>
                <a:spcPts val="1000"/>
              </a:spcAft>
              <a:buFont typeface="+mj-lt"/>
              <a:buAutoNum type="arabicPeriod"/>
            </a:pPr>
            <a:r>
              <a:rPr lang="pt-BR" sz="1600" i="0" dirty="0">
                <a:effectLst/>
              </a:rPr>
              <a:t>Cole o prompt no chat</a:t>
            </a:r>
          </a:p>
          <a:p>
            <a:pPr marL="412750" indent="-279400" algn="l">
              <a:spcAft>
                <a:spcPts val="1000"/>
              </a:spcAft>
              <a:buFont typeface="+mj-lt"/>
              <a:buAutoNum type="arabicPeriod"/>
            </a:pPr>
            <a:r>
              <a:rPr lang="pt-BR" sz="1600" i="0" dirty="0">
                <a:effectLst/>
              </a:rPr>
              <a:t>Peça para o Copilot fazer alterações na sua imagem até que esteja satisfeito com o resultado</a:t>
            </a:r>
          </a:p>
          <a:p>
            <a:pPr marL="412750" indent="-279400" algn="l">
              <a:spcAft>
                <a:spcPts val="1000"/>
              </a:spcAft>
              <a:buFont typeface="+mj-lt"/>
              <a:buAutoNum type="arabicPeriod"/>
            </a:pPr>
            <a:r>
              <a:rPr lang="pt-BR" sz="1600" dirty="0"/>
              <a:t>Baixe a imagem e cole-a no seu slide do PowerPoint intitulado Imagem de destaque</a:t>
            </a:r>
          </a:p>
        </p:txBody>
      </p:sp>
      <p:grpSp>
        <p:nvGrpSpPr>
          <p:cNvPr id="54" name="Group 53">
            <a:extLst>
              <a:ext uri="{FF2B5EF4-FFF2-40B4-BE49-F238E27FC236}">
                <a16:creationId xmlns:a16="http://schemas.microsoft.com/office/drawing/2014/main" id="{9A3EBDC6-5E6F-442A-0939-5094D185F91F}"/>
              </a:ext>
              <a:ext uri="{C183D7F6-B498-43B3-948B-1728B52AA6E4}">
                <adec:decorative xmlns:adec="http://schemas.microsoft.com/office/drawing/2017/decorative" val="1"/>
              </a:ext>
            </a:extLst>
          </p:cNvPr>
          <p:cNvGrpSpPr>
            <a:grpSpLocks/>
          </p:cNvGrpSpPr>
          <p:nvPr/>
        </p:nvGrpSpPr>
        <p:grpSpPr>
          <a:xfrm>
            <a:off x="768863" y="1460586"/>
            <a:ext cx="736979" cy="731926"/>
            <a:chOff x="547424" y="4293480"/>
            <a:chExt cx="640026" cy="657416"/>
          </a:xfrm>
        </p:grpSpPr>
        <p:grpSp>
          <p:nvGrpSpPr>
            <p:cNvPr id="56" name="Group 55">
              <a:extLst>
                <a:ext uri="{FF2B5EF4-FFF2-40B4-BE49-F238E27FC236}">
                  <a16:creationId xmlns:a16="http://schemas.microsoft.com/office/drawing/2014/main" id="{A70FE1B9-C2C7-C715-24CE-706F26C6709C}"/>
                </a:ext>
              </a:extLst>
            </p:cNvPr>
            <p:cNvGrpSpPr/>
            <p:nvPr/>
          </p:nvGrpSpPr>
          <p:grpSpPr>
            <a:xfrm>
              <a:off x="547424" y="4293480"/>
              <a:ext cx="640026" cy="657416"/>
              <a:chOff x="987658" y="5065483"/>
              <a:chExt cx="1169054" cy="1200820"/>
            </a:xfrm>
          </p:grpSpPr>
          <p:grpSp>
            <p:nvGrpSpPr>
              <p:cNvPr id="58" name="Group 57">
                <a:extLst>
                  <a:ext uri="{FF2B5EF4-FFF2-40B4-BE49-F238E27FC236}">
                    <a16:creationId xmlns:a16="http://schemas.microsoft.com/office/drawing/2014/main" id="{6C0019F5-53F2-F07C-90A5-7D4AE857DDA3}"/>
                  </a:ext>
                </a:extLst>
              </p:cNvPr>
              <p:cNvGrpSpPr/>
              <p:nvPr/>
            </p:nvGrpSpPr>
            <p:grpSpPr>
              <a:xfrm>
                <a:off x="987658" y="5065483"/>
                <a:ext cx="1169054" cy="1200820"/>
                <a:chOff x="6349393" y="1711575"/>
                <a:chExt cx="5590022" cy="5674618"/>
              </a:xfrm>
            </p:grpSpPr>
            <p:sp>
              <p:nvSpPr>
                <p:cNvPr id="61" name="Rounded Rectangle 3_1">
                  <a:extLst>
                    <a:ext uri="{FF2B5EF4-FFF2-40B4-BE49-F238E27FC236}">
                      <a16:creationId xmlns:a16="http://schemas.microsoft.com/office/drawing/2014/main" id="{020C38B5-F5F0-12E7-C482-08845BCFC80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2" name="Rounded Rectangle 3_1">
                  <a:extLst>
                    <a:ext uri="{FF2B5EF4-FFF2-40B4-BE49-F238E27FC236}">
                      <a16:creationId xmlns:a16="http://schemas.microsoft.com/office/drawing/2014/main" id="{98EEC9DE-3DFF-8B31-FC77-AF0D189A732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9" name="Rounded Rectangle 3_1">
                <a:extLst>
                  <a:ext uri="{FF2B5EF4-FFF2-40B4-BE49-F238E27FC236}">
                    <a16:creationId xmlns:a16="http://schemas.microsoft.com/office/drawing/2014/main" id="{599DD16D-E7F6-E3C9-AD40-D574CEDDF74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0" name="Rounded Rectangle 24_1">
                <a:extLst>
                  <a:ext uri="{FF2B5EF4-FFF2-40B4-BE49-F238E27FC236}">
                    <a16:creationId xmlns:a16="http://schemas.microsoft.com/office/drawing/2014/main" id="{D9028DDC-8855-CBB6-4C94-82DAF6834AF3}"/>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7" name="Oval 56">
              <a:extLst>
                <a:ext uri="{FF2B5EF4-FFF2-40B4-BE49-F238E27FC236}">
                  <a16:creationId xmlns:a16="http://schemas.microsoft.com/office/drawing/2014/main" id="{D56E00B9-445F-4413-BCD3-FDD1FA07810D}"/>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69" name="CRMArticles_EFF5">
            <a:extLst>
              <a:ext uri="{FF2B5EF4-FFF2-40B4-BE49-F238E27FC236}">
                <a16:creationId xmlns:a16="http://schemas.microsoft.com/office/drawing/2014/main" id="{BCB18762-1389-EC57-55F9-3FECBE7BEA95}"/>
              </a:ext>
              <a:ext uri="{C183D7F6-B498-43B3-948B-1728B52AA6E4}">
                <adec:decorative xmlns:adec="http://schemas.microsoft.com/office/drawing/2017/decorative" val="1"/>
              </a:ext>
            </a:extLst>
          </p:cNvPr>
          <p:cNvSpPr>
            <a:spLocks noChangeAspect="1" noEditPoints="1"/>
          </p:cNvSpPr>
          <p:nvPr/>
        </p:nvSpPr>
        <p:spPr bwMode="auto">
          <a:xfrm>
            <a:off x="1003116" y="1671595"/>
            <a:ext cx="268472" cy="3099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6A55881B-0A7A-C9BC-F0C2-01346AD745DB}"/>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15721558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F38D3A-2E89-FDB6-4C65-2DEB04A24702}"/>
              </a:ext>
            </a:extLst>
          </p:cNvPr>
          <p:cNvSpPr>
            <a:spLocks noGrp="1"/>
          </p:cNvSpPr>
          <p:nvPr>
            <p:ph type="title"/>
          </p:nvPr>
        </p:nvSpPr>
        <p:spPr>
          <a:xfrm>
            <a:off x="585216" y="3088623"/>
            <a:ext cx="4772847" cy="443198"/>
          </a:xfrm>
        </p:spPr>
        <p:txBody>
          <a:bodyPr/>
          <a:lstStyle/>
          <a:p>
            <a:r>
              <a:rPr lang="pt-BR"/>
              <a:t>Trabalhe individualmente</a:t>
            </a:r>
          </a:p>
        </p:txBody>
      </p:sp>
      <p:sp>
        <p:nvSpPr>
          <p:cNvPr id="6" name="Text Placeholder 5">
            <a:extLst>
              <a:ext uri="{FF2B5EF4-FFF2-40B4-BE49-F238E27FC236}">
                <a16:creationId xmlns:a16="http://schemas.microsoft.com/office/drawing/2014/main" id="{96EEAE86-733A-3097-37E0-44B4AAB6A218}"/>
              </a:ext>
            </a:extLst>
          </p:cNvPr>
          <p:cNvSpPr>
            <a:spLocks noGrp="1"/>
          </p:cNvSpPr>
          <p:nvPr>
            <p:ph type="body" sz="quarter" idx="12"/>
          </p:nvPr>
        </p:nvSpPr>
        <p:spPr>
          <a:xfrm>
            <a:off x="585216" y="3977319"/>
            <a:ext cx="4772847" cy="307777"/>
          </a:xfrm>
        </p:spPr>
        <p:txBody>
          <a:bodyPr/>
          <a:lstStyle/>
          <a:p>
            <a:r>
              <a:rPr lang="pt-BR">
                <a:latin typeface="+mj-lt"/>
              </a:rPr>
              <a:t>15 Minutos</a:t>
            </a:r>
          </a:p>
        </p:txBody>
      </p:sp>
      <p:sp>
        <p:nvSpPr>
          <p:cNvPr id="2" name="TextBox 1">
            <a:extLst>
              <a:ext uri="{FF2B5EF4-FFF2-40B4-BE49-F238E27FC236}">
                <a16:creationId xmlns:a16="http://schemas.microsoft.com/office/drawing/2014/main" id="{7AEF19C0-0563-A438-E8BD-3AEAB413E33C}"/>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229939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6EA6-6131-3E49-8A42-C498178DD5B7}"/>
              </a:ext>
            </a:extLst>
          </p:cNvPr>
          <p:cNvSpPr>
            <a:spLocks noGrp="1"/>
          </p:cNvSpPr>
          <p:nvPr>
            <p:ph type="title"/>
          </p:nvPr>
        </p:nvSpPr>
        <p:spPr>
          <a:xfrm>
            <a:off x="585216" y="3088623"/>
            <a:ext cx="4772847" cy="443198"/>
          </a:xfrm>
        </p:spPr>
        <p:txBody>
          <a:bodyPr/>
          <a:lstStyle/>
          <a:p>
            <a:r>
              <a:rPr lang="pt-BR"/>
              <a:t>Compartilhe</a:t>
            </a:r>
          </a:p>
        </p:txBody>
      </p:sp>
      <p:sp>
        <p:nvSpPr>
          <p:cNvPr id="3" name="Text Placeholder 2">
            <a:extLst>
              <a:ext uri="{FF2B5EF4-FFF2-40B4-BE49-F238E27FC236}">
                <a16:creationId xmlns:a16="http://schemas.microsoft.com/office/drawing/2014/main" id="{9F32CC1E-FC86-22D4-5EA4-773A00584803}"/>
              </a:ext>
            </a:extLst>
          </p:cNvPr>
          <p:cNvSpPr>
            <a:spLocks noGrp="1"/>
          </p:cNvSpPr>
          <p:nvPr>
            <p:ph type="body" sz="quarter" idx="12"/>
          </p:nvPr>
        </p:nvSpPr>
        <p:spPr>
          <a:xfrm>
            <a:off x="585216" y="3977319"/>
            <a:ext cx="4772847" cy="307777"/>
          </a:xfrm>
        </p:spPr>
        <p:txBody>
          <a:bodyPr/>
          <a:lstStyle/>
          <a:p>
            <a:r>
              <a:rPr lang="pt-BR">
                <a:latin typeface="+mj-lt"/>
              </a:rPr>
              <a:t>5 Minutos</a:t>
            </a:r>
          </a:p>
        </p:txBody>
      </p:sp>
      <p:sp>
        <p:nvSpPr>
          <p:cNvPr id="4" name="TextBox 3">
            <a:extLst>
              <a:ext uri="{FF2B5EF4-FFF2-40B4-BE49-F238E27FC236}">
                <a16:creationId xmlns:a16="http://schemas.microsoft.com/office/drawing/2014/main" id="{EA20AAC1-4EDA-EE7A-2AD9-C4D972D46F9F}"/>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419184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963" y="2979777"/>
            <a:ext cx="5253037" cy="553998"/>
          </a:xfrm>
        </p:spPr>
        <p:txBody>
          <a:bodyPr/>
          <a:lstStyle/>
          <a:p>
            <a:pPr>
              <a:spcAft>
                <a:spcPts val="600"/>
              </a:spcAft>
            </a:pPr>
            <a:r>
              <a:rPr lang="pt-BR"/>
              <a:t>Microsoft</a:t>
            </a:r>
          </a:p>
        </p:txBody>
      </p:sp>
      <p:sp>
        <p:nvSpPr>
          <p:cNvPr id="9" name="TextBox 8">
            <a:extLst>
              <a:ext uri="{FF2B5EF4-FFF2-40B4-BE49-F238E27FC236}">
                <a16:creationId xmlns:a16="http://schemas.microsoft.com/office/drawing/2014/main" id="{0190DCB3-48BC-790D-16F8-3D30E5D7D8C5}"/>
              </a:ext>
            </a:extLst>
          </p:cNvPr>
          <p:cNvSpPr txBox="1"/>
          <p:nvPr/>
        </p:nvSpPr>
        <p:spPr>
          <a:xfrm>
            <a:off x="588963" y="4051889"/>
            <a:ext cx="5253037" cy="553998"/>
          </a:xfrm>
          <a:prstGeom prst="rect">
            <a:avLst/>
          </a:prstGeom>
          <a:noFill/>
        </p:spPr>
        <p:txBody>
          <a:bodyPr wrap="square" lIns="0" tIns="0" rIns="0" bIns="0">
            <a:spAutoFit/>
          </a:bodyPr>
          <a:lstStyle/>
          <a:p>
            <a:pPr defTabSz="932742">
              <a:spcBef>
                <a:spcPct val="0"/>
              </a:spcBef>
              <a:spcAft>
                <a:spcPts val="600"/>
              </a:spcAft>
            </a:pPr>
            <a:r>
              <a:rPr lang="pt-BR" sz="3600">
                <a:ln w="3175">
                  <a:noFill/>
                </a:ln>
                <a:latin typeface="+mj-lt"/>
                <a:cs typeface="Segoe UI" pitchFamily="34" charset="0"/>
              </a:rPr>
              <a:t>Explore AI</a:t>
            </a:r>
          </a:p>
        </p:txBody>
      </p:sp>
      <p:sp>
        <p:nvSpPr>
          <p:cNvPr id="3" name="TextBox 2">
            <a:extLst>
              <a:ext uri="{FF2B5EF4-FFF2-40B4-BE49-F238E27FC236}">
                <a16:creationId xmlns:a16="http://schemas.microsoft.com/office/drawing/2014/main" id="{14DBE038-664B-BD8E-E2FC-FADA2326F2A3}"/>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7FB48-6CDE-9932-00B0-BAB8C5EB5AC7}"/>
              </a:ext>
            </a:extLst>
          </p:cNvPr>
          <p:cNvSpPr>
            <a:spLocks noGrp="1"/>
          </p:cNvSpPr>
          <p:nvPr>
            <p:ph type="title"/>
          </p:nvPr>
        </p:nvSpPr>
        <p:spPr>
          <a:xfrm>
            <a:off x="588263" y="457200"/>
            <a:ext cx="11018520" cy="492443"/>
          </a:xfrm>
        </p:spPr>
        <p:txBody>
          <a:bodyPr/>
          <a:lstStyle/>
          <a:p>
            <a:r>
              <a:rPr lang="pt-BR"/>
              <a:t>Unidade 4: Faça uma entrada triunfal</a:t>
            </a:r>
          </a:p>
        </p:txBody>
      </p:sp>
      <p:cxnSp>
        <p:nvCxnSpPr>
          <p:cNvPr id="7" name="Straight Connector 6">
            <a:extLst>
              <a:ext uri="{FF2B5EF4-FFF2-40B4-BE49-F238E27FC236}">
                <a16:creationId xmlns:a16="http://schemas.microsoft.com/office/drawing/2014/main" id="{1C4950B9-DC6D-D165-4AA6-A44114DBD3B7}"/>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B68B7B4-A820-0B5B-FCF3-D4276573ECAD}"/>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B71BF310-0DDA-1F84-6D2D-AFB2B10F19EF}"/>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0" name="Freeform: Shape 9">
            <a:extLst>
              <a:ext uri="{FF2B5EF4-FFF2-40B4-BE49-F238E27FC236}">
                <a16:creationId xmlns:a16="http://schemas.microsoft.com/office/drawing/2014/main" id="{7E4428C0-4AD9-8B29-37D9-8B4A7F99C2F7}"/>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pic>
        <p:nvPicPr>
          <p:cNvPr id="6" name="Picture 5">
            <a:extLst>
              <a:ext uri="{FF2B5EF4-FFF2-40B4-BE49-F238E27FC236}">
                <a16:creationId xmlns:a16="http://schemas.microsoft.com/office/drawing/2014/main" id="{AC8527EB-C915-ADB3-7CBD-AD2462433EC7}"/>
              </a:ext>
              <a:ext uri="{C183D7F6-B498-43B3-948B-1728B52AA6E4}">
                <adec:decorative xmlns:adec="http://schemas.microsoft.com/office/drawing/2017/decorative" val="1"/>
              </a:ext>
            </a:extLst>
          </p:cNvPr>
          <p:cNvPicPr>
            <a:picLocks/>
          </p:cNvPicPr>
          <p:nvPr/>
        </p:nvPicPr>
        <p:blipFill rotWithShape="1">
          <a:blip r:embed="rId3"/>
          <a:srcRect t="1397" b="1397"/>
          <a:stretch/>
        </p:blipFill>
        <p:spPr>
          <a:xfrm>
            <a:off x="7147560" y="1360868"/>
            <a:ext cx="4876800" cy="4740530"/>
          </a:xfrm>
          <a:prstGeom prst="roundRect">
            <a:avLst>
              <a:gd name="adj" fmla="val 2013"/>
            </a:avLst>
          </a:prstGeom>
          <a:solidFill>
            <a:srgbClr val="FCEDE1"/>
          </a:solidFill>
        </p:spPr>
      </p:pic>
      <p:sp>
        <p:nvSpPr>
          <p:cNvPr id="13" name="Freeform: Shape 12">
            <a:extLst>
              <a:ext uri="{FF2B5EF4-FFF2-40B4-BE49-F238E27FC236}">
                <a16:creationId xmlns:a16="http://schemas.microsoft.com/office/drawing/2014/main" id="{9907DFE8-CB61-04C7-E87C-DF80E55BEC3A}"/>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4" name="Picture 13">
            <a:extLst>
              <a:ext uri="{FF2B5EF4-FFF2-40B4-BE49-F238E27FC236}">
                <a16:creationId xmlns:a16="http://schemas.microsoft.com/office/drawing/2014/main" id="{199130EA-410A-C784-F45A-66AF8FC84D30}"/>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5" name="Rectangle: Rounded Corners 14">
            <a:extLst>
              <a:ext uri="{FF2B5EF4-FFF2-40B4-BE49-F238E27FC236}">
                <a16:creationId xmlns:a16="http://schemas.microsoft.com/office/drawing/2014/main" id="{3883AFB9-8C94-5E3C-BAAC-F132BD1959B1}"/>
              </a:ext>
              <a:ext uri="{C183D7F6-B498-43B3-948B-1728B52AA6E4}">
                <adec:decorative xmlns:adec="http://schemas.microsoft.com/office/drawing/2017/decorative" val="1"/>
              </a:ext>
            </a:extLst>
          </p:cNvPr>
          <p:cNvSpPr>
            <a:spLocks/>
          </p:cNvSpPr>
          <p:nvPr/>
        </p:nvSpPr>
        <p:spPr bwMode="auto">
          <a:xfrm>
            <a:off x="740664" y="3778250"/>
            <a:ext cx="5919216" cy="2318460"/>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2D6C4908-D99F-56EE-A4F8-AD7AA206979E}"/>
              </a:ext>
              <a:ext uri="{C183D7F6-B498-43B3-948B-1728B52AA6E4}">
                <adec:decorative xmlns:adec="http://schemas.microsoft.com/office/drawing/2017/decorative" val="0"/>
              </a:ext>
            </a:extLst>
          </p:cNvPr>
          <p:cNvSpPr txBox="1">
            <a:spLocks/>
          </p:cNvSpPr>
          <p:nvPr/>
        </p:nvSpPr>
        <p:spPr>
          <a:xfrm>
            <a:off x="768863" y="2342725"/>
            <a:ext cx="5862816" cy="492443"/>
          </a:xfrm>
          <a:prstGeom prst="rect">
            <a:avLst/>
          </a:prstGeom>
          <a:noFill/>
        </p:spPr>
        <p:txBody>
          <a:bodyPr wrap="square" lIns="0" tIns="0" rIns="0" bIns="0">
            <a:spAutoFit/>
          </a:bodyPr>
          <a:lstStyle/>
          <a:p>
            <a:pPr defTabSz="932742">
              <a:spcAft>
                <a:spcPts val="1200"/>
              </a:spcAft>
            </a:pPr>
            <a:r>
              <a:rPr lang="pt-BR" sz="1600">
                <a:ln w="3175">
                  <a:noFill/>
                </a:ln>
                <a:gradFill flip="none" rotWithShape="1">
                  <a:gsLst>
                    <a:gs pos="0">
                      <a:schemeClr val="accent1"/>
                    </a:gs>
                    <a:gs pos="100000">
                      <a:schemeClr val="accent2"/>
                    </a:gs>
                  </a:gsLst>
                  <a:lin ang="10800000" scaled="1"/>
                  <a:tileRect/>
                </a:gradFill>
                <a:latin typeface="+mj-lt"/>
                <a:ea typeface="+mj-ea"/>
                <a:cs typeface="+mj-cs"/>
              </a:rPr>
              <a:t>Neste exercício vamos criar uma imagem e uma descrição para a sua entrada no destino dos seus sonhos</a:t>
            </a:r>
          </a:p>
        </p:txBody>
      </p:sp>
      <p:sp>
        <p:nvSpPr>
          <p:cNvPr id="33" name="TextBox 32">
            <a:extLst>
              <a:ext uri="{FF2B5EF4-FFF2-40B4-BE49-F238E27FC236}">
                <a16:creationId xmlns:a16="http://schemas.microsoft.com/office/drawing/2014/main" id="{DECDFF2A-553C-3366-C8DF-038E36BA42F7}"/>
              </a:ext>
              <a:ext uri="{C183D7F6-B498-43B3-948B-1728B52AA6E4}">
                <adec:decorative xmlns:adec="http://schemas.microsoft.com/office/drawing/2017/decorative" val="0"/>
              </a:ext>
            </a:extLst>
          </p:cNvPr>
          <p:cNvSpPr txBox="1">
            <a:spLocks/>
          </p:cNvSpPr>
          <p:nvPr/>
        </p:nvSpPr>
        <p:spPr>
          <a:xfrm>
            <a:off x="768863" y="3135594"/>
            <a:ext cx="5862816" cy="492443"/>
          </a:xfrm>
          <a:prstGeom prst="rect">
            <a:avLst/>
          </a:prstGeom>
          <a:noFill/>
        </p:spPr>
        <p:txBody>
          <a:bodyPr wrap="square" lIns="0" tIns="0" rIns="0" bIns="0">
            <a:spAutoFit/>
          </a:bodyPr>
          <a:lstStyle/>
          <a:p>
            <a:pPr marL="0" indent="0">
              <a:buNone/>
            </a:pPr>
            <a:r>
              <a:rPr lang="pt-BR" sz="1600">
                <a:latin typeface="+mj-lt"/>
                <a:ea typeface="+mj-ea"/>
                <a:cs typeface="+mj-cs"/>
              </a:rPr>
              <a:t>Siga as etapas da Unidade 4 para fazer uma entrada triunfal no seu destino</a:t>
            </a:r>
          </a:p>
        </p:txBody>
      </p:sp>
      <p:sp>
        <p:nvSpPr>
          <p:cNvPr id="16" name="TextBox 15">
            <a:extLst>
              <a:ext uri="{FF2B5EF4-FFF2-40B4-BE49-F238E27FC236}">
                <a16:creationId xmlns:a16="http://schemas.microsoft.com/office/drawing/2014/main" id="{576A777D-59DC-7501-55E7-90B1024389EE}"/>
              </a:ext>
            </a:extLst>
          </p:cNvPr>
          <p:cNvSpPr txBox="1">
            <a:spLocks/>
          </p:cNvSpPr>
          <p:nvPr/>
        </p:nvSpPr>
        <p:spPr>
          <a:xfrm>
            <a:off x="885825" y="3891040"/>
            <a:ext cx="5628894" cy="2092881"/>
          </a:xfrm>
          <a:prstGeom prst="rect">
            <a:avLst/>
          </a:prstGeom>
          <a:noFill/>
        </p:spPr>
        <p:txBody>
          <a:bodyPr wrap="square" lIns="0" tIns="0" rIns="0" bIns="0">
            <a:spAutoFit/>
          </a:bodyPr>
          <a:lstStyle/>
          <a:p>
            <a:pPr marL="279400" indent="-279400" algn="l">
              <a:spcAft>
                <a:spcPts val="1200"/>
              </a:spcAft>
              <a:buFont typeface="+mj-lt"/>
              <a:buAutoNum type="arabicPeriod"/>
            </a:pPr>
            <a:r>
              <a:rPr lang="pt-BR" sz="1600" i="0">
                <a:effectLst/>
              </a:rPr>
              <a:t>Gere ideias com o Copilot</a:t>
            </a:r>
          </a:p>
          <a:p>
            <a:pPr marL="279400" indent="-279400" algn="l">
              <a:spcAft>
                <a:spcPts val="1200"/>
              </a:spcAft>
              <a:buFont typeface="+mj-lt"/>
              <a:buAutoNum type="arabicPeriod"/>
            </a:pPr>
            <a:r>
              <a:rPr lang="pt-BR" sz="1600" i="0">
                <a:effectLst/>
              </a:rPr>
              <a:t>Expanda a ideia</a:t>
            </a:r>
          </a:p>
          <a:p>
            <a:pPr marL="279400" indent="-279400" algn="l">
              <a:spcAft>
                <a:spcPts val="1200"/>
              </a:spcAft>
              <a:buFont typeface="+mj-lt"/>
              <a:buAutoNum type="arabicPeriod"/>
            </a:pPr>
            <a:r>
              <a:rPr lang="pt-BR" sz="1600" i="0">
                <a:effectLst/>
              </a:rPr>
              <a:t>Edite a descrição</a:t>
            </a:r>
          </a:p>
          <a:p>
            <a:pPr marL="279400" indent="-279400" algn="l">
              <a:spcAft>
                <a:spcPts val="1200"/>
              </a:spcAft>
              <a:buFont typeface="+mj-lt"/>
              <a:buAutoNum type="arabicPeriod"/>
            </a:pPr>
            <a:r>
              <a:rPr lang="pt-BR" sz="1600" i="0">
                <a:effectLst/>
              </a:rPr>
              <a:t>Crie uma imagem</a:t>
            </a:r>
          </a:p>
          <a:p>
            <a:pPr marL="279400" indent="-279400" algn="l">
              <a:spcAft>
                <a:spcPts val="1200"/>
              </a:spcAft>
              <a:buFont typeface="+mj-lt"/>
              <a:buAutoNum type="arabicPeriod"/>
            </a:pPr>
            <a:r>
              <a:rPr lang="pt-BR" sz="1600" i="0">
                <a:effectLst/>
              </a:rPr>
              <a:t>Baixe a imagem e cole-a no seu slide do PowerPoint intitulado Entrada triunfal</a:t>
            </a:r>
          </a:p>
        </p:txBody>
      </p:sp>
      <p:grpSp>
        <p:nvGrpSpPr>
          <p:cNvPr id="18" name="Group 17">
            <a:extLst>
              <a:ext uri="{FF2B5EF4-FFF2-40B4-BE49-F238E27FC236}">
                <a16:creationId xmlns:a16="http://schemas.microsoft.com/office/drawing/2014/main" id="{25FEDB4D-3D6E-E3AC-7BE7-E8C66FC84DA1}"/>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20" name="Group 19">
              <a:extLst>
                <a:ext uri="{FF2B5EF4-FFF2-40B4-BE49-F238E27FC236}">
                  <a16:creationId xmlns:a16="http://schemas.microsoft.com/office/drawing/2014/main" id="{2F127043-EC0F-AF60-4CCC-4618A1ABF876}"/>
                </a:ext>
              </a:extLst>
            </p:cNvPr>
            <p:cNvGrpSpPr/>
            <p:nvPr/>
          </p:nvGrpSpPr>
          <p:grpSpPr>
            <a:xfrm>
              <a:off x="987658" y="5065483"/>
              <a:ext cx="1169054" cy="1200820"/>
              <a:chOff x="6349393" y="1711575"/>
              <a:chExt cx="5590022" cy="5674618"/>
            </a:xfrm>
          </p:grpSpPr>
          <p:sp>
            <p:nvSpPr>
              <p:cNvPr id="23" name="Rounded Rectangle 3_1">
                <a:extLst>
                  <a:ext uri="{FF2B5EF4-FFF2-40B4-BE49-F238E27FC236}">
                    <a16:creationId xmlns:a16="http://schemas.microsoft.com/office/drawing/2014/main" id="{AD9A6D87-86A2-5795-6750-D0A26B4EE3E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4" name="Rounded Rectangle 3_1">
                <a:extLst>
                  <a:ext uri="{FF2B5EF4-FFF2-40B4-BE49-F238E27FC236}">
                    <a16:creationId xmlns:a16="http://schemas.microsoft.com/office/drawing/2014/main" id="{14B7909D-7B08-85E9-E85A-992C4363FC4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1" name="Rounded Rectangle 3_1">
              <a:extLst>
                <a:ext uri="{FF2B5EF4-FFF2-40B4-BE49-F238E27FC236}">
                  <a16:creationId xmlns:a16="http://schemas.microsoft.com/office/drawing/2014/main" id="{F88E3AB4-5425-EB28-5478-FABC22F5C12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2" name="Rounded Rectangle 24_1">
              <a:extLst>
                <a:ext uri="{FF2B5EF4-FFF2-40B4-BE49-F238E27FC236}">
                  <a16:creationId xmlns:a16="http://schemas.microsoft.com/office/drawing/2014/main" id="{A4184FC6-2E24-C657-5301-35B20C3F477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9" name="Oval 18">
            <a:extLst>
              <a:ext uri="{FF2B5EF4-FFF2-40B4-BE49-F238E27FC236}">
                <a16:creationId xmlns:a16="http://schemas.microsoft.com/office/drawing/2014/main" id="{938279AC-8115-C6CD-009B-BA8A7297840F}"/>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sp>
        <p:nvSpPr>
          <p:cNvPr id="36" name="Photo2_EB9F">
            <a:extLst>
              <a:ext uri="{FF2B5EF4-FFF2-40B4-BE49-F238E27FC236}">
                <a16:creationId xmlns:a16="http://schemas.microsoft.com/office/drawing/2014/main" id="{7FDEB61B-E570-D47F-1C51-E92F95F6F331}"/>
              </a:ext>
              <a:ext uri="{C183D7F6-B498-43B3-948B-1728B52AA6E4}">
                <adec:decorative xmlns:adec="http://schemas.microsoft.com/office/drawing/2017/decorative" val="1"/>
              </a:ext>
            </a:extLst>
          </p:cNvPr>
          <p:cNvSpPr>
            <a:spLocks noChangeAspect="1" noEditPoints="1"/>
          </p:cNvSpPr>
          <p:nvPr/>
        </p:nvSpPr>
        <p:spPr bwMode="auto">
          <a:xfrm>
            <a:off x="978190" y="1709738"/>
            <a:ext cx="318328" cy="233622"/>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cxnSp>
        <p:nvCxnSpPr>
          <p:cNvPr id="40" name="Straight Connector 39">
            <a:extLst>
              <a:ext uri="{FF2B5EF4-FFF2-40B4-BE49-F238E27FC236}">
                <a16:creationId xmlns:a16="http://schemas.microsoft.com/office/drawing/2014/main" id="{72F00D8E-37AD-ABA3-02DF-52B6A13CE261}"/>
              </a:ext>
              <a:ext uri="{C183D7F6-B498-43B3-948B-1728B52AA6E4}">
                <adec:decorative xmlns:adec="http://schemas.microsoft.com/office/drawing/2017/decorative" val="1"/>
              </a:ext>
            </a:extLst>
          </p:cNvPr>
          <p:cNvCxnSpPr>
            <a:cxnSpLocks/>
          </p:cNvCxnSpPr>
          <p:nvPr/>
        </p:nvCxnSpPr>
        <p:spPr>
          <a:xfrm>
            <a:off x="768862" y="2985381"/>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B509C88-F99A-3960-30C5-1ED5BE182C06}"/>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19460186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91EB-C9C3-1CD0-3828-FED86AA44B91}"/>
              </a:ext>
            </a:extLst>
          </p:cNvPr>
          <p:cNvSpPr>
            <a:spLocks noGrp="1"/>
          </p:cNvSpPr>
          <p:nvPr>
            <p:ph type="title"/>
          </p:nvPr>
        </p:nvSpPr>
        <p:spPr>
          <a:xfrm>
            <a:off x="588263" y="457200"/>
            <a:ext cx="11018520" cy="492443"/>
          </a:xfrm>
        </p:spPr>
        <p:txBody>
          <a:bodyPr/>
          <a:lstStyle/>
          <a:p>
            <a:r>
              <a:rPr lang="pt-BR"/>
              <a:t>Unidade 5: Gere ideias sobre as características do destino</a:t>
            </a:r>
          </a:p>
        </p:txBody>
      </p:sp>
      <p:cxnSp>
        <p:nvCxnSpPr>
          <p:cNvPr id="7" name="Straight Connector 6">
            <a:extLst>
              <a:ext uri="{FF2B5EF4-FFF2-40B4-BE49-F238E27FC236}">
                <a16:creationId xmlns:a16="http://schemas.microsoft.com/office/drawing/2014/main" id="{06D40A1A-7E9B-09B8-5489-B66FA610D266}"/>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595E431-9407-C42C-00D0-084BD8D55BA9}"/>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F3C52E2F-2A1E-B36F-4F5F-A2CC11E77A4B}"/>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0" name="Freeform: Shape 9">
            <a:extLst>
              <a:ext uri="{FF2B5EF4-FFF2-40B4-BE49-F238E27FC236}">
                <a16:creationId xmlns:a16="http://schemas.microsoft.com/office/drawing/2014/main" id="{10D92AA5-CBB6-192E-D025-4CFA8F89259B}"/>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2" name="Freeform: Shape 11">
            <a:extLst>
              <a:ext uri="{FF2B5EF4-FFF2-40B4-BE49-F238E27FC236}">
                <a16:creationId xmlns:a16="http://schemas.microsoft.com/office/drawing/2014/main" id="{4ADB150E-C9D3-F112-8AB8-BBEEE7B4FDC9}"/>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3" name="Picture 12">
            <a:extLst>
              <a:ext uri="{FF2B5EF4-FFF2-40B4-BE49-F238E27FC236}">
                <a16:creationId xmlns:a16="http://schemas.microsoft.com/office/drawing/2014/main" id="{E0C23044-0549-2F33-10A7-8B1711661037}"/>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4" name="Rectangle: Rounded Corners 13">
            <a:extLst>
              <a:ext uri="{FF2B5EF4-FFF2-40B4-BE49-F238E27FC236}">
                <a16:creationId xmlns:a16="http://schemas.microsoft.com/office/drawing/2014/main" id="{F9E513D5-FD42-FAC6-3FAE-AC391A9EF0F9}"/>
              </a:ext>
              <a:ext uri="{C183D7F6-B498-43B3-948B-1728B52AA6E4}">
                <adec:decorative xmlns:adec="http://schemas.microsoft.com/office/drawing/2017/decorative" val="1"/>
              </a:ext>
            </a:extLst>
          </p:cNvPr>
          <p:cNvSpPr>
            <a:spLocks/>
          </p:cNvSpPr>
          <p:nvPr/>
        </p:nvSpPr>
        <p:spPr bwMode="auto">
          <a:xfrm>
            <a:off x="740664" y="4024464"/>
            <a:ext cx="5919216" cy="2072246"/>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6AB9AA29-3243-5AF4-DD06-EECD96C4B048}"/>
              </a:ext>
              <a:ext uri="{C183D7F6-B498-43B3-948B-1728B52AA6E4}">
                <adec:decorative xmlns:adec="http://schemas.microsoft.com/office/drawing/2017/decorative" val="0"/>
              </a:ext>
            </a:extLst>
          </p:cNvPr>
          <p:cNvSpPr txBox="1">
            <a:spLocks/>
          </p:cNvSpPr>
          <p:nvPr/>
        </p:nvSpPr>
        <p:spPr>
          <a:xfrm>
            <a:off x="768863" y="2342725"/>
            <a:ext cx="5862816" cy="738664"/>
          </a:xfrm>
          <a:prstGeom prst="rect">
            <a:avLst/>
          </a:prstGeom>
          <a:noFill/>
        </p:spPr>
        <p:txBody>
          <a:bodyPr wrap="square" lIns="0" tIns="0" rIns="0" bIns="0">
            <a:spAutoFit/>
          </a:bodyPr>
          <a:lstStyle/>
          <a:p>
            <a:pPr defTabSz="932742">
              <a:spcAft>
                <a:spcPts val="1200"/>
              </a:spcAft>
            </a:pPr>
            <a:r>
              <a:rPr lang="pt-BR" sz="1600">
                <a:ln w="3175">
                  <a:noFill/>
                </a:ln>
                <a:gradFill flip="none" rotWithShape="1">
                  <a:gsLst>
                    <a:gs pos="0">
                      <a:schemeClr val="accent1"/>
                    </a:gs>
                    <a:gs pos="100000">
                      <a:schemeClr val="accent2"/>
                    </a:gs>
                  </a:gsLst>
                  <a:lin ang="10800000" scaled="1"/>
                  <a:tileRect/>
                </a:gradFill>
                <a:latin typeface="+mj-lt"/>
                <a:ea typeface="+mj-ea"/>
                <a:cs typeface="+mj-cs"/>
              </a:rPr>
              <a:t>Neste exercício, use sua imaginação para criar características únicas sobre o seu destino. Vamos pedir ao Copilot para gerar ideias e criar visuais a partir da descrição</a:t>
            </a:r>
          </a:p>
        </p:txBody>
      </p:sp>
      <p:sp>
        <p:nvSpPr>
          <p:cNvPr id="24" name="TextBox 23">
            <a:extLst>
              <a:ext uri="{FF2B5EF4-FFF2-40B4-BE49-F238E27FC236}">
                <a16:creationId xmlns:a16="http://schemas.microsoft.com/office/drawing/2014/main" id="{99319D2F-AAA0-AB34-6EAB-5BF2063AD914}"/>
              </a:ext>
              <a:ext uri="{C183D7F6-B498-43B3-948B-1728B52AA6E4}">
                <adec:decorative xmlns:adec="http://schemas.microsoft.com/office/drawing/2017/decorative" val="0"/>
              </a:ext>
            </a:extLst>
          </p:cNvPr>
          <p:cNvSpPr txBox="1">
            <a:spLocks/>
          </p:cNvSpPr>
          <p:nvPr/>
        </p:nvSpPr>
        <p:spPr>
          <a:xfrm>
            <a:off x="768863" y="3381811"/>
            <a:ext cx="5862816" cy="492443"/>
          </a:xfrm>
          <a:prstGeom prst="rect">
            <a:avLst/>
          </a:prstGeom>
          <a:noFill/>
        </p:spPr>
        <p:txBody>
          <a:bodyPr wrap="square" lIns="0" tIns="0" rIns="0" bIns="0">
            <a:spAutoFit/>
          </a:bodyPr>
          <a:lstStyle/>
          <a:p>
            <a:pPr marL="0" indent="0">
              <a:buNone/>
            </a:pPr>
            <a:r>
              <a:rPr lang="pt-BR" sz="1600">
                <a:latin typeface="+mj-lt"/>
                <a:ea typeface="+mj-ea"/>
                <a:cs typeface="+mj-cs"/>
              </a:rPr>
              <a:t>Siga as etapas da Unidade 5 para criar detalhes importantes sobre seu destino</a:t>
            </a:r>
          </a:p>
        </p:txBody>
      </p:sp>
      <p:sp>
        <p:nvSpPr>
          <p:cNvPr id="15" name="TextBox 14">
            <a:extLst>
              <a:ext uri="{FF2B5EF4-FFF2-40B4-BE49-F238E27FC236}">
                <a16:creationId xmlns:a16="http://schemas.microsoft.com/office/drawing/2014/main" id="{576FFA2E-21DB-9C3D-BA71-FE6AA29B2AB4}"/>
              </a:ext>
            </a:extLst>
          </p:cNvPr>
          <p:cNvSpPr txBox="1">
            <a:spLocks/>
          </p:cNvSpPr>
          <p:nvPr/>
        </p:nvSpPr>
        <p:spPr>
          <a:xfrm>
            <a:off x="885825" y="4214202"/>
            <a:ext cx="5628894" cy="1692771"/>
          </a:xfrm>
          <a:prstGeom prst="rect">
            <a:avLst/>
          </a:prstGeom>
          <a:noFill/>
        </p:spPr>
        <p:txBody>
          <a:bodyPr wrap="square" lIns="0" tIns="0" rIns="0" bIns="0">
            <a:spAutoFit/>
          </a:bodyPr>
          <a:lstStyle/>
          <a:p>
            <a:pPr marL="279400" indent="-279400" algn="l">
              <a:spcAft>
                <a:spcPts val="1200"/>
              </a:spcAft>
              <a:buFont typeface="+mj-lt"/>
              <a:buAutoNum type="arabicPeriod"/>
            </a:pPr>
            <a:r>
              <a:rPr lang="pt-BR" sz="1600" i="0">
                <a:effectLst/>
              </a:rPr>
              <a:t>Idealize</a:t>
            </a:r>
          </a:p>
          <a:p>
            <a:pPr marL="279400" indent="-279400" algn="l">
              <a:spcAft>
                <a:spcPts val="1200"/>
              </a:spcAft>
              <a:buFont typeface="+mj-lt"/>
              <a:buAutoNum type="arabicPeriod"/>
            </a:pPr>
            <a:r>
              <a:rPr lang="pt-BR" sz="1600" i="0">
                <a:effectLst/>
              </a:rPr>
              <a:t>Expanda as ideias</a:t>
            </a:r>
          </a:p>
          <a:p>
            <a:pPr marL="279400" indent="-279400" algn="l">
              <a:spcAft>
                <a:spcPts val="1200"/>
              </a:spcAft>
              <a:buFont typeface="+mj-lt"/>
              <a:buAutoNum type="arabicPeriod"/>
            </a:pPr>
            <a:r>
              <a:rPr lang="pt-BR" sz="1600" i="0">
                <a:effectLst/>
              </a:rPr>
              <a:t>Crie uma imagem</a:t>
            </a:r>
          </a:p>
          <a:p>
            <a:pPr marL="279400" indent="-279400" algn="l">
              <a:spcAft>
                <a:spcPts val="1200"/>
              </a:spcAft>
              <a:buFont typeface="+mj-lt"/>
              <a:buAutoNum type="arabicPeriod"/>
            </a:pPr>
            <a:r>
              <a:rPr lang="pt-BR" sz="1600" i="0">
                <a:effectLst/>
              </a:rPr>
              <a:t>Baixe a imagem e cole-a no seu slide do PowerPoint intitulado Características do destino</a:t>
            </a:r>
          </a:p>
        </p:txBody>
      </p:sp>
      <p:pic>
        <p:nvPicPr>
          <p:cNvPr id="6" name="Picture 5" descr="AI generated restaurant feature, nest lounge area">
            <a:extLst>
              <a:ext uri="{FF2B5EF4-FFF2-40B4-BE49-F238E27FC236}">
                <a16:creationId xmlns:a16="http://schemas.microsoft.com/office/drawing/2014/main" id="{1219E50C-6011-A7B2-F758-638BA5D4B96D}"/>
              </a:ext>
              <a:ext uri="{C183D7F6-B498-43B3-948B-1728B52AA6E4}">
                <adec:decorative xmlns:adec="http://schemas.microsoft.com/office/drawing/2017/decorative" val="0"/>
              </a:ext>
            </a:extLst>
          </p:cNvPr>
          <p:cNvPicPr>
            <a:picLocks/>
          </p:cNvPicPr>
          <p:nvPr/>
        </p:nvPicPr>
        <p:blipFill rotWithShape="1">
          <a:blip r:embed="rId3"/>
          <a:srcRect l="516" r="516"/>
          <a:stretch/>
        </p:blipFill>
        <p:spPr>
          <a:xfrm>
            <a:off x="7147560" y="1360868"/>
            <a:ext cx="4876800" cy="4740530"/>
          </a:xfrm>
          <a:prstGeom prst="roundRect">
            <a:avLst>
              <a:gd name="adj" fmla="val 2013"/>
            </a:avLst>
          </a:prstGeom>
          <a:solidFill>
            <a:srgbClr val="FCEDE1"/>
          </a:solidFill>
        </p:spPr>
      </p:pic>
      <p:grpSp>
        <p:nvGrpSpPr>
          <p:cNvPr id="16" name="Group 15">
            <a:extLst>
              <a:ext uri="{FF2B5EF4-FFF2-40B4-BE49-F238E27FC236}">
                <a16:creationId xmlns:a16="http://schemas.microsoft.com/office/drawing/2014/main" id="{554CB37B-98DB-9A76-4547-DA10DB12F707}"/>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17" name="Group 16">
              <a:extLst>
                <a:ext uri="{FF2B5EF4-FFF2-40B4-BE49-F238E27FC236}">
                  <a16:creationId xmlns:a16="http://schemas.microsoft.com/office/drawing/2014/main" id="{BB19ABC1-C6D3-CABB-6604-7B8A99451376}"/>
                </a:ext>
              </a:extLst>
            </p:cNvPr>
            <p:cNvGrpSpPr/>
            <p:nvPr/>
          </p:nvGrpSpPr>
          <p:grpSpPr>
            <a:xfrm>
              <a:off x="987658" y="5065483"/>
              <a:ext cx="1169054" cy="1200820"/>
              <a:chOff x="6349393" y="1711575"/>
              <a:chExt cx="5590022" cy="5674618"/>
            </a:xfrm>
          </p:grpSpPr>
          <p:sp>
            <p:nvSpPr>
              <p:cNvPr id="20" name="Rounded Rectangle 3_1">
                <a:extLst>
                  <a:ext uri="{FF2B5EF4-FFF2-40B4-BE49-F238E27FC236}">
                    <a16:creationId xmlns:a16="http://schemas.microsoft.com/office/drawing/2014/main" id="{4D288F23-0AA6-771F-A93E-7953E57661E0}"/>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1" name="Rounded Rectangle 3_1">
                <a:extLst>
                  <a:ext uri="{FF2B5EF4-FFF2-40B4-BE49-F238E27FC236}">
                    <a16:creationId xmlns:a16="http://schemas.microsoft.com/office/drawing/2014/main" id="{8E4974FE-6A8F-FE67-F66C-EBD564B9C265}"/>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18" name="Rounded Rectangle 3_1">
              <a:extLst>
                <a:ext uri="{FF2B5EF4-FFF2-40B4-BE49-F238E27FC236}">
                  <a16:creationId xmlns:a16="http://schemas.microsoft.com/office/drawing/2014/main" id="{ADBC7875-DF6D-2CFB-8EB4-EE7F11AB77B8}"/>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19" name="Rounded Rectangle 24_1">
              <a:extLst>
                <a:ext uri="{FF2B5EF4-FFF2-40B4-BE49-F238E27FC236}">
                  <a16:creationId xmlns:a16="http://schemas.microsoft.com/office/drawing/2014/main" id="{75A5B52F-42EA-3D1C-96B2-5311D6240BC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2" name="Oval 21">
            <a:extLst>
              <a:ext uri="{FF2B5EF4-FFF2-40B4-BE49-F238E27FC236}">
                <a16:creationId xmlns:a16="http://schemas.microsoft.com/office/drawing/2014/main" id="{3A4A7537-188D-3A6F-5349-022C14CF594B}"/>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cxnSp>
        <p:nvCxnSpPr>
          <p:cNvPr id="26" name="Straight Connector 25">
            <a:extLst>
              <a:ext uri="{FF2B5EF4-FFF2-40B4-BE49-F238E27FC236}">
                <a16:creationId xmlns:a16="http://schemas.microsoft.com/office/drawing/2014/main" id="{E646901D-D7FB-62EC-B983-5973659BA7EF}"/>
              </a:ext>
              <a:ext uri="{C183D7F6-B498-43B3-948B-1728B52AA6E4}">
                <adec:decorative xmlns:adec="http://schemas.microsoft.com/office/drawing/2017/decorative" val="1"/>
              </a:ext>
            </a:extLst>
          </p:cNvPr>
          <p:cNvCxnSpPr>
            <a:cxnSpLocks/>
          </p:cNvCxnSpPr>
          <p:nvPr/>
        </p:nvCxnSpPr>
        <p:spPr>
          <a:xfrm>
            <a:off x="768862" y="3231600"/>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ChatBot_F08B">
            <a:extLst>
              <a:ext uri="{FF2B5EF4-FFF2-40B4-BE49-F238E27FC236}">
                <a16:creationId xmlns:a16="http://schemas.microsoft.com/office/drawing/2014/main" id="{B4AAB55E-677C-C3AA-0501-C159AEAC0C5A}"/>
              </a:ext>
              <a:ext uri="{C183D7F6-B498-43B3-948B-1728B52AA6E4}">
                <adec:decorative xmlns:adec="http://schemas.microsoft.com/office/drawing/2017/decorative" val="1"/>
              </a:ext>
            </a:extLst>
          </p:cNvPr>
          <p:cNvSpPr>
            <a:spLocks noChangeAspect="1" noEditPoints="1"/>
          </p:cNvSpPr>
          <p:nvPr/>
        </p:nvSpPr>
        <p:spPr bwMode="auto">
          <a:xfrm>
            <a:off x="995766" y="1643669"/>
            <a:ext cx="283175" cy="365760"/>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71138309-191A-7909-BF7A-C67073435783}"/>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24778239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CEEEB-432A-7718-E76D-746AC77AF0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4E5B03-54C0-7A35-74F1-F58B81C777AA}"/>
              </a:ext>
            </a:extLst>
          </p:cNvPr>
          <p:cNvSpPr>
            <a:spLocks noGrp="1"/>
          </p:cNvSpPr>
          <p:nvPr>
            <p:ph type="title"/>
          </p:nvPr>
        </p:nvSpPr>
        <p:spPr>
          <a:xfrm>
            <a:off x="585216" y="3088623"/>
            <a:ext cx="4772847" cy="443198"/>
          </a:xfrm>
        </p:spPr>
        <p:txBody>
          <a:bodyPr/>
          <a:lstStyle/>
          <a:p>
            <a:r>
              <a:rPr lang="pt-BR"/>
              <a:t>Trabalhe individualmente      </a:t>
            </a:r>
          </a:p>
        </p:txBody>
      </p:sp>
      <p:sp>
        <p:nvSpPr>
          <p:cNvPr id="6" name="Text Placeholder 5">
            <a:extLst>
              <a:ext uri="{FF2B5EF4-FFF2-40B4-BE49-F238E27FC236}">
                <a16:creationId xmlns:a16="http://schemas.microsoft.com/office/drawing/2014/main" id="{48722266-4975-60B8-3966-8E30F4C26BC5}"/>
              </a:ext>
            </a:extLst>
          </p:cNvPr>
          <p:cNvSpPr>
            <a:spLocks noGrp="1"/>
          </p:cNvSpPr>
          <p:nvPr>
            <p:ph type="body" sz="quarter" idx="12"/>
          </p:nvPr>
        </p:nvSpPr>
        <p:spPr>
          <a:xfrm>
            <a:off x="585216" y="3977319"/>
            <a:ext cx="4772847" cy="307777"/>
          </a:xfrm>
        </p:spPr>
        <p:txBody>
          <a:bodyPr/>
          <a:lstStyle/>
          <a:p>
            <a:r>
              <a:rPr lang="pt-BR">
                <a:latin typeface="+mj-lt"/>
              </a:rPr>
              <a:t>15 Minutos</a:t>
            </a:r>
          </a:p>
        </p:txBody>
      </p:sp>
      <p:sp>
        <p:nvSpPr>
          <p:cNvPr id="2" name="TextBox 1">
            <a:extLst>
              <a:ext uri="{FF2B5EF4-FFF2-40B4-BE49-F238E27FC236}">
                <a16:creationId xmlns:a16="http://schemas.microsoft.com/office/drawing/2014/main" id="{CE092A15-8239-2ED5-4108-BB9BCA632AF1}"/>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247823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E6F58-950A-53FE-AF01-556B04AE52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E8AD55-280B-13EF-00FC-B42B4DE4178C}"/>
              </a:ext>
            </a:extLst>
          </p:cNvPr>
          <p:cNvSpPr>
            <a:spLocks noGrp="1"/>
          </p:cNvSpPr>
          <p:nvPr>
            <p:ph type="title"/>
          </p:nvPr>
        </p:nvSpPr>
        <p:spPr>
          <a:xfrm>
            <a:off x="585216" y="3088623"/>
            <a:ext cx="4772847" cy="443198"/>
          </a:xfrm>
        </p:spPr>
        <p:txBody>
          <a:bodyPr/>
          <a:lstStyle/>
          <a:p>
            <a:r>
              <a:rPr lang="pt-BR"/>
              <a:t>Compartilhe     </a:t>
            </a:r>
          </a:p>
        </p:txBody>
      </p:sp>
      <p:sp>
        <p:nvSpPr>
          <p:cNvPr id="3" name="Text Placeholder 2">
            <a:extLst>
              <a:ext uri="{FF2B5EF4-FFF2-40B4-BE49-F238E27FC236}">
                <a16:creationId xmlns:a16="http://schemas.microsoft.com/office/drawing/2014/main" id="{374C071A-4CE1-CDD4-D2DB-094F2E97F776}"/>
              </a:ext>
            </a:extLst>
          </p:cNvPr>
          <p:cNvSpPr>
            <a:spLocks noGrp="1"/>
          </p:cNvSpPr>
          <p:nvPr>
            <p:ph type="body" sz="quarter" idx="12"/>
          </p:nvPr>
        </p:nvSpPr>
        <p:spPr>
          <a:xfrm>
            <a:off x="585216" y="3977319"/>
            <a:ext cx="4772847" cy="307777"/>
          </a:xfrm>
        </p:spPr>
        <p:txBody>
          <a:bodyPr/>
          <a:lstStyle/>
          <a:p>
            <a:r>
              <a:rPr lang="pt-BR">
                <a:latin typeface="+mj-lt"/>
              </a:rPr>
              <a:t>5 Minutos</a:t>
            </a:r>
          </a:p>
        </p:txBody>
      </p:sp>
      <p:sp>
        <p:nvSpPr>
          <p:cNvPr id="4" name="TextBox 3">
            <a:extLst>
              <a:ext uri="{FF2B5EF4-FFF2-40B4-BE49-F238E27FC236}">
                <a16:creationId xmlns:a16="http://schemas.microsoft.com/office/drawing/2014/main" id="{E0942287-91B9-843E-E860-D3835F2807BE}"/>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95854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9171-1566-E911-7E97-EC33DBDA1AE0}"/>
              </a:ext>
            </a:extLst>
          </p:cNvPr>
          <p:cNvSpPr>
            <a:spLocks noGrp="1"/>
          </p:cNvSpPr>
          <p:nvPr>
            <p:ph type="title"/>
          </p:nvPr>
        </p:nvSpPr>
        <p:spPr>
          <a:xfrm>
            <a:off x="588263" y="457200"/>
            <a:ext cx="11018520" cy="492443"/>
          </a:xfrm>
        </p:spPr>
        <p:txBody>
          <a:bodyPr/>
          <a:lstStyle/>
          <a:p>
            <a:r>
              <a:rPr lang="pt-BR"/>
              <a:t>Unidade 6: Planeje o cardápio</a:t>
            </a:r>
          </a:p>
        </p:txBody>
      </p:sp>
      <p:cxnSp>
        <p:nvCxnSpPr>
          <p:cNvPr id="7" name="Straight Connector 6">
            <a:extLst>
              <a:ext uri="{FF2B5EF4-FFF2-40B4-BE49-F238E27FC236}">
                <a16:creationId xmlns:a16="http://schemas.microsoft.com/office/drawing/2014/main" id="{660BBBF4-D891-9A29-2CC5-0EE4100BE916}"/>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EED0770-D973-5550-D3F8-8167F418CC47}"/>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3002A361-5386-C417-778E-78FBC4869F54}"/>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0" name="Freeform: Shape 9">
            <a:extLst>
              <a:ext uri="{FF2B5EF4-FFF2-40B4-BE49-F238E27FC236}">
                <a16:creationId xmlns:a16="http://schemas.microsoft.com/office/drawing/2014/main" id="{0D5ACDE0-29A8-7DE0-A14E-57D71B663187}"/>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2" name="Freeform: Shape 11">
            <a:extLst>
              <a:ext uri="{FF2B5EF4-FFF2-40B4-BE49-F238E27FC236}">
                <a16:creationId xmlns:a16="http://schemas.microsoft.com/office/drawing/2014/main" id="{E2EDA565-F1B7-14BF-D9A0-695D280E6B7C}"/>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3" name="Picture 12">
            <a:extLst>
              <a:ext uri="{FF2B5EF4-FFF2-40B4-BE49-F238E27FC236}">
                <a16:creationId xmlns:a16="http://schemas.microsoft.com/office/drawing/2014/main" id="{324E8DF0-8523-0B5A-DE02-CEF7772B009A}"/>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4" name="Rectangle: Rounded Corners 13">
            <a:extLst>
              <a:ext uri="{FF2B5EF4-FFF2-40B4-BE49-F238E27FC236}">
                <a16:creationId xmlns:a16="http://schemas.microsoft.com/office/drawing/2014/main" id="{ADD97091-B519-0C2E-E8DD-88245054F4BE}"/>
              </a:ext>
              <a:ext uri="{C183D7F6-B498-43B3-948B-1728B52AA6E4}">
                <adec:decorative xmlns:adec="http://schemas.microsoft.com/office/drawing/2017/decorative" val="1"/>
              </a:ext>
            </a:extLst>
          </p:cNvPr>
          <p:cNvSpPr>
            <a:spLocks/>
          </p:cNvSpPr>
          <p:nvPr/>
        </p:nvSpPr>
        <p:spPr bwMode="auto">
          <a:xfrm>
            <a:off x="740664" y="3776612"/>
            <a:ext cx="5919216" cy="2320098"/>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5F0E37A8-A70C-ACFB-4ECC-FFDD2FFF0D12}"/>
              </a:ext>
              <a:ext uri="{C183D7F6-B498-43B3-948B-1728B52AA6E4}">
                <adec:decorative xmlns:adec="http://schemas.microsoft.com/office/drawing/2017/decorative" val="0"/>
              </a:ext>
            </a:extLst>
          </p:cNvPr>
          <p:cNvSpPr txBox="1">
            <a:spLocks/>
          </p:cNvSpPr>
          <p:nvPr/>
        </p:nvSpPr>
        <p:spPr>
          <a:xfrm>
            <a:off x="768863" y="2342725"/>
            <a:ext cx="5862816" cy="738664"/>
          </a:xfrm>
          <a:prstGeom prst="rect">
            <a:avLst/>
          </a:prstGeom>
          <a:noFill/>
        </p:spPr>
        <p:txBody>
          <a:bodyPr wrap="square" lIns="0" tIns="0" rIns="0" bIns="0">
            <a:spAutoFit/>
          </a:bodyPr>
          <a:lstStyle/>
          <a:p>
            <a:pPr defTabSz="932742">
              <a:spcAft>
                <a:spcPts val="1200"/>
              </a:spcAft>
            </a:pPr>
            <a:r>
              <a:rPr lang="pt-BR" sz="1600">
                <a:ln w="3175">
                  <a:noFill/>
                </a:ln>
                <a:gradFill flip="none" rotWithShape="1">
                  <a:gsLst>
                    <a:gs pos="0">
                      <a:schemeClr val="accent1"/>
                    </a:gs>
                    <a:gs pos="100000">
                      <a:schemeClr val="accent2"/>
                    </a:gs>
                  </a:gsLst>
                  <a:lin ang="10800000" scaled="1"/>
                  <a:tileRect/>
                </a:gradFill>
                <a:latin typeface="+mj-lt"/>
                <a:ea typeface="+mj-ea"/>
                <a:cs typeface="+mj-cs"/>
              </a:rPr>
              <a:t>Neste exercício, vamos criar opções de cardápio para o seu destino. Isso ajuda a criar a atmosfera e a experiência dos visitantes</a:t>
            </a:r>
          </a:p>
        </p:txBody>
      </p:sp>
      <p:sp>
        <p:nvSpPr>
          <p:cNvPr id="24" name="TextBox 23">
            <a:extLst>
              <a:ext uri="{FF2B5EF4-FFF2-40B4-BE49-F238E27FC236}">
                <a16:creationId xmlns:a16="http://schemas.microsoft.com/office/drawing/2014/main" id="{E4F500CE-4948-028E-2DC4-E1CA634D13E7}"/>
              </a:ext>
              <a:ext uri="{C183D7F6-B498-43B3-948B-1728B52AA6E4}">
                <adec:decorative xmlns:adec="http://schemas.microsoft.com/office/drawing/2017/decorative" val="0"/>
              </a:ext>
            </a:extLst>
          </p:cNvPr>
          <p:cNvSpPr txBox="1">
            <a:spLocks/>
          </p:cNvSpPr>
          <p:nvPr/>
        </p:nvSpPr>
        <p:spPr>
          <a:xfrm>
            <a:off x="768863" y="3381811"/>
            <a:ext cx="5862816" cy="246221"/>
          </a:xfrm>
          <a:prstGeom prst="rect">
            <a:avLst/>
          </a:prstGeom>
          <a:noFill/>
        </p:spPr>
        <p:txBody>
          <a:bodyPr wrap="square" lIns="0" tIns="0" rIns="0" bIns="0">
            <a:spAutoFit/>
          </a:bodyPr>
          <a:lstStyle/>
          <a:p>
            <a:pPr marL="0" indent="0">
              <a:buNone/>
            </a:pPr>
            <a:r>
              <a:rPr lang="pt-BR" sz="1600">
                <a:latin typeface="+mj-lt"/>
                <a:ea typeface="+mj-ea"/>
                <a:cs typeface="+mj-cs"/>
              </a:rPr>
              <a:t>Siga as etapas da Unidade 6 para criar seu cardápio</a:t>
            </a:r>
          </a:p>
        </p:txBody>
      </p:sp>
      <p:sp>
        <p:nvSpPr>
          <p:cNvPr id="15" name="TextBox 14">
            <a:extLst>
              <a:ext uri="{FF2B5EF4-FFF2-40B4-BE49-F238E27FC236}">
                <a16:creationId xmlns:a16="http://schemas.microsoft.com/office/drawing/2014/main" id="{4D0163E6-400F-4DE9-7084-931FB2A315DF}"/>
              </a:ext>
            </a:extLst>
          </p:cNvPr>
          <p:cNvSpPr txBox="1">
            <a:spLocks/>
          </p:cNvSpPr>
          <p:nvPr/>
        </p:nvSpPr>
        <p:spPr>
          <a:xfrm>
            <a:off x="885825" y="3923505"/>
            <a:ext cx="5628894" cy="2026313"/>
          </a:xfrm>
          <a:prstGeom prst="rect">
            <a:avLst/>
          </a:prstGeom>
          <a:noFill/>
        </p:spPr>
        <p:txBody>
          <a:bodyPr wrap="square" lIns="0" tIns="0" rIns="0" bIns="0" numCol="2">
            <a:noAutofit/>
          </a:bodyPr>
          <a:lstStyle/>
          <a:p>
            <a:pPr marL="279400" indent="-279400" algn="l">
              <a:spcAft>
                <a:spcPts val="1500"/>
              </a:spcAft>
              <a:buFont typeface="+mj-lt"/>
              <a:buAutoNum type="arabicPeriod"/>
            </a:pPr>
            <a:r>
              <a:rPr lang="pt-BR" sz="1600" i="0">
                <a:effectLst/>
              </a:rPr>
              <a:t>Idealize</a:t>
            </a:r>
          </a:p>
          <a:p>
            <a:pPr marL="279400" indent="-279400" algn="l">
              <a:spcAft>
                <a:spcPts val="1500"/>
              </a:spcAft>
              <a:buFont typeface="+mj-lt"/>
              <a:buAutoNum type="arabicPeriod"/>
            </a:pPr>
            <a:r>
              <a:rPr lang="pt-BR" sz="1600" i="0">
                <a:effectLst/>
              </a:rPr>
              <a:t>Gere a imagem</a:t>
            </a:r>
          </a:p>
          <a:p>
            <a:pPr marL="279400" indent="-279400" algn="l">
              <a:spcAft>
                <a:spcPts val="1500"/>
              </a:spcAft>
              <a:buFont typeface="+mj-lt"/>
              <a:buAutoNum type="arabicPeriod"/>
            </a:pPr>
            <a:r>
              <a:rPr lang="pt-BR" sz="1600" i="0">
                <a:effectLst/>
              </a:rPr>
              <a:t>Idealize um drink exclusivo</a:t>
            </a:r>
          </a:p>
          <a:p>
            <a:pPr marL="279400" indent="-279400" algn="l">
              <a:spcAft>
                <a:spcPts val="1500"/>
              </a:spcAft>
              <a:buFont typeface="+mj-lt"/>
              <a:buAutoNum type="arabicPeriod"/>
            </a:pPr>
            <a:r>
              <a:rPr lang="pt-BR" sz="1600" i="0">
                <a:effectLst/>
              </a:rPr>
              <a:t>Gere ideias com o Copilot</a:t>
            </a:r>
          </a:p>
          <a:p>
            <a:pPr marL="279400" indent="-279400" algn="l">
              <a:spcAft>
                <a:spcPts val="1500"/>
              </a:spcAft>
              <a:buFont typeface="+mj-lt"/>
              <a:buAutoNum type="arabicPeriod"/>
            </a:pPr>
            <a:r>
              <a:rPr lang="pt-BR" sz="1600" i="0">
                <a:effectLst/>
              </a:rPr>
              <a:t>Gere sua imagem</a:t>
            </a:r>
          </a:p>
          <a:p>
            <a:pPr marL="279400" indent="-279400" algn="l">
              <a:spcAft>
                <a:spcPts val="1500"/>
              </a:spcAft>
              <a:buFont typeface="+mj-lt"/>
              <a:buAutoNum type="arabicPeriod"/>
            </a:pPr>
            <a:r>
              <a:rPr lang="pt-BR" sz="1600" i="0">
                <a:effectLst/>
              </a:rPr>
              <a:t>Idealize com base em uma referência</a:t>
            </a:r>
          </a:p>
          <a:p>
            <a:pPr marL="279400" indent="-279400" algn="l">
              <a:spcAft>
                <a:spcPts val="1500"/>
              </a:spcAft>
              <a:buFont typeface="+mj-lt"/>
              <a:buAutoNum type="arabicPeriod"/>
            </a:pPr>
            <a:r>
              <a:rPr lang="pt-BR" sz="1600" i="0">
                <a:effectLst/>
              </a:rPr>
              <a:t>Baixe a imagem e cole-a no seu slide do PowerPoint intitulado Cardápio</a:t>
            </a:r>
          </a:p>
        </p:txBody>
      </p:sp>
      <p:grpSp>
        <p:nvGrpSpPr>
          <p:cNvPr id="16" name="Group 15">
            <a:extLst>
              <a:ext uri="{FF2B5EF4-FFF2-40B4-BE49-F238E27FC236}">
                <a16:creationId xmlns:a16="http://schemas.microsoft.com/office/drawing/2014/main" id="{FBBD4DBD-FFBE-1884-9ED9-E187F4EC3373}"/>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17" name="Group 16">
              <a:extLst>
                <a:ext uri="{FF2B5EF4-FFF2-40B4-BE49-F238E27FC236}">
                  <a16:creationId xmlns:a16="http://schemas.microsoft.com/office/drawing/2014/main" id="{19EE1AB3-661C-112E-2EBB-7349EFB60865}"/>
                </a:ext>
              </a:extLst>
            </p:cNvPr>
            <p:cNvGrpSpPr/>
            <p:nvPr/>
          </p:nvGrpSpPr>
          <p:grpSpPr>
            <a:xfrm>
              <a:off x="987658" y="5065483"/>
              <a:ext cx="1169054" cy="1200820"/>
              <a:chOff x="6349393" y="1711575"/>
              <a:chExt cx="5590022" cy="5674618"/>
            </a:xfrm>
          </p:grpSpPr>
          <p:sp>
            <p:nvSpPr>
              <p:cNvPr id="20" name="Rounded Rectangle 3_1">
                <a:extLst>
                  <a:ext uri="{FF2B5EF4-FFF2-40B4-BE49-F238E27FC236}">
                    <a16:creationId xmlns:a16="http://schemas.microsoft.com/office/drawing/2014/main" id="{58AB6F85-19DE-B883-CE03-6D4BD030D3B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1" name="Rounded Rectangle 3_1">
                <a:extLst>
                  <a:ext uri="{FF2B5EF4-FFF2-40B4-BE49-F238E27FC236}">
                    <a16:creationId xmlns:a16="http://schemas.microsoft.com/office/drawing/2014/main" id="{06828A88-2C0A-2BDA-ECD4-097D5A38967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18" name="Rounded Rectangle 3_1">
              <a:extLst>
                <a:ext uri="{FF2B5EF4-FFF2-40B4-BE49-F238E27FC236}">
                  <a16:creationId xmlns:a16="http://schemas.microsoft.com/office/drawing/2014/main" id="{73D9723E-E45D-8085-EFEB-71438BEBDDCB}"/>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19" name="Rounded Rectangle 24_1">
              <a:extLst>
                <a:ext uri="{FF2B5EF4-FFF2-40B4-BE49-F238E27FC236}">
                  <a16:creationId xmlns:a16="http://schemas.microsoft.com/office/drawing/2014/main" id="{1FEE4165-6084-B076-33AC-A0F28425F9C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2" name="Oval 21">
            <a:extLst>
              <a:ext uri="{FF2B5EF4-FFF2-40B4-BE49-F238E27FC236}">
                <a16:creationId xmlns:a16="http://schemas.microsoft.com/office/drawing/2014/main" id="{523D0D8B-F346-910D-8B90-C491668B6276}"/>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cxnSp>
        <p:nvCxnSpPr>
          <p:cNvPr id="25" name="Straight Connector 24">
            <a:extLst>
              <a:ext uri="{FF2B5EF4-FFF2-40B4-BE49-F238E27FC236}">
                <a16:creationId xmlns:a16="http://schemas.microsoft.com/office/drawing/2014/main" id="{5674D88D-2AC6-032B-6329-93FD38F19F04}"/>
              </a:ext>
              <a:ext uri="{C183D7F6-B498-43B3-948B-1728B52AA6E4}">
                <adec:decorative xmlns:adec="http://schemas.microsoft.com/office/drawing/2017/decorative" val="1"/>
              </a:ext>
            </a:extLst>
          </p:cNvPr>
          <p:cNvCxnSpPr>
            <a:cxnSpLocks/>
          </p:cNvCxnSpPr>
          <p:nvPr/>
        </p:nvCxnSpPr>
        <p:spPr>
          <a:xfrm>
            <a:off x="768862" y="3231600"/>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B0B78A-C1F3-02E5-338C-CE1791620D18}"/>
              </a:ext>
              <a:ext uri="{C183D7F6-B498-43B3-948B-1728B52AA6E4}">
                <adec:decorative xmlns:adec="http://schemas.microsoft.com/office/drawing/2017/decorative" val="1"/>
              </a:ext>
            </a:extLst>
          </p:cNvPr>
          <p:cNvCxnSpPr>
            <a:cxnSpLocks/>
          </p:cNvCxnSpPr>
          <p:nvPr/>
        </p:nvCxnSpPr>
        <p:spPr>
          <a:xfrm>
            <a:off x="3605348" y="3923505"/>
            <a:ext cx="0" cy="2026313"/>
          </a:xfrm>
          <a:prstGeom prst="line">
            <a:avLst/>
          </a:prstGeom>
          <a:ln w="6350">
            <a:solidFill>
              <a:schemeClr val="bg1">
                <a:lumMod val="7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AI generated hot chocolate drink">
            <a:extLst>
              <a:ext uri="{FF2B5EF4-FFF2-40B4-BE49-F238E27FC236}">
                <a16:creationId xmlns:a16="http://schemas.microsoft.com/office/drawing/2014/main" id="{CAFFF0DA-D658-228C-769D-2B28A1491B4B}"/>
              </a:ext>
              <a:ext uri="{C183D7F6-B498-43B3-948B-1728B52AA6E4}">
                <adec:decorative xmlns:adec="http://schemas.microsoft.com/office/drawing/2017/decorative" val="0"/>
              </a:ext>
            </a:extLst>
          </p:cNvPr>
          <p:cNvPicPr>
            <a:picLocks/>
          </p:cNvPicPr>
          <p:nvPr/>
        </p:nvPicPr>
        <p:blipFill rotWithShape="1">
          <a:blip r:embed="rId3"/>
          <a:srcRect t="1583" b="1583"/>
          <a:stretch/>
        </p:blipFill>
        <p:spPr>
          <a:xfrm>
            <a:off x="7147560" y="1360868"/>
            <a:ext cx="4876800" cy="4740530"/>
          </a:xfrm>
          <a:prstGeom prst="roundRect">
            <a:avLst>
              <a:gd name="adj" fmla="val 2013"/>
            </a:avLst>
          </a:prstGeom>
          <a:solidFill>
            <a:srgbClr val="FCEDE1"/>
          </a:solidFill>
        </p:spPr>
      </p:pic>
      <p:sp>
        <p:nvSpPr>
          <p:cNvPr id="31" name="CompanyDirectory_EF0D">
            <a:extLst>
              <a:ext uri="{FF2B5EF4-FFF2-40B4-BE49-F238E27FC236}">
                <a16:creationId xmlns:a16="http://schemas.microsoft.com/office/drawing/2014/main" id="{FCE19A87-8998-8AE6-2E5D-73F30BA416F0}"/>
              </a:ext>
              <a:ext uri="{C183D7F6-B498-43B3-948B-1728B52AA6E4}">
                <adec:decorative xmlns:adec="http://schemas.microsoft.com/office/drawing/2017/decorative" val="1"/>
              </a:ext>
            </a:extLst>
          </p:cNvPr>
          <p:cNvSpPr>
            <a:spLocks noChangeAspect="1" noEditPoints="1"/>
          </p:cNvSpPr>
          <p:nvPr/>
        </p:nvSpPr>
        <p:spPr bwMode="auto">
          <a:xfrm>
            <a:off x="997949" y="1671638"/>
            <a:ext cx="278810" cy="309822"/>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0E1B9A43-330B-3853-1C94-F1339BB433E9}"/>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2706035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33E0E-2BBB-5C60-7FB6-903D4D133D16}"/>
              </a:ext>
            </a:extLst>
          </p:cNvPr>
          <p:cNvSpPr>
            <a:spLocks noGrp="1"/>
          </p:cNvSpPr>
          <p:nvPr>
            <p:ph type="title"/>
          </p:nvPr>
        </p:nvSpPr>
        <p:spPr/>
        <p:txBody>
          <a:bodyPr/>
          <a:lstStyle/>
          <a:p>
            <a:r>
              <a:rPr lang="pt-BR"/>
              <a:t>Unidade 7: Idealize o ambiente e a música</a:t>
            </a:r>
          </a:p>
        </p:txBody>
      </p:sp>
      <p:cxnSp>
        <p:nvCxnSpPr>
          <p:cNvPr id="10" name="Straight Connector 9">
            <a:extLst>
              <a:ext uri="{FF2B5EF4-FFF2-40B4-BE49-F238E27FC236}">
                <a16:creationId xmlns:a16="http://schemas.microsoft.com/office/drawing/2014/main" id="{8FC81869-6E72-764B-BA64-79DC652AFF33}"/>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D3A85A9-7324-EE13-632E-CC7E0A3193D6}"/>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2" name="Rounded Rectangle 24_1">
            <a:extLst>
              <a:ext uri="{FF2B5EF4-FFF2-40B4-BE49-F238E27FC236}">
                <a16:creationId xmlns:a16="http://schemas.microsoft.com/office/drawing/2014/main" id="{7D0B1CB8-DB13-694A-F338-A34C81170862}"/>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3" name="Freeform: Shape 12">
            <a:extLst>
              <a:ext uri="{FF2B5EF4-FFF2-40B4-BE49-F238E27FC236}">
                <a16:creationId xmlns:a16="http://schemas.microsoft.com/office/drawing/2014/main" id="{7A657F5D-F4EA-DF81-E461-7D3498082A93}"/>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5" name="TextBox 14">
            <a:extLst>
              <a:ext uri="{FF2B5EF4-FFF2-40B4-BE49-F238E27FC236}">
                <a16:creationId xmlns:a16="http://schemas.microsoft.com/office/drawing/2014/main" id="{9C9320D3-C756-38D4-B823-65E41DF30182}"/>
              </a:ext>
            </a:extLst>
          </p:cNvPr>
          <p:cNvSpPr txBox="1">
            <a:spLocks/>
          </p:cNvSpPr>
          <p:nvPr/>
        </p:nvSpPr>
        <p:spPr>
          <a:xfrm>
            <a:off x="768863" y="2342725"/>
            <a:ext cx="5862816" cy="984885"/>
          </a:xfrm>
          <a:prstGeom prst="rect">
            <a:avLst/>
          </a:prstGeom>
          <a:noFill/>
        </p:spPr>
        <p:txBody>
          <a:bodyPr wrap="square" lIns="0" tIns="0" rIns="0" bIns="0">
            <a:spAutoFit/>
          </a:bodyPr>
          <a:lstStyle/>
          <a:p>
            <a:pPr indent="0" defTabSz="932742">
              <a:spcAft>
                <a:spcPts val="1200"/>
              </a:spcAft>
              <a:buNone/>
            </a:pPr>
            <a:r>
              <a:rPr lang="pt-BR" sz="1600">
                <a:ln w="3175">
                  <a:noFill/>
                </a:ln>
                <a:gradFill flip="none" rotWithShape="1">
                  <a:gsLst>
                    <a:gs pos="0">
                      <a:schemeClr val="accent1"/>
                    </a:gs>
                    <a:gs pos="100000">
                      <a:schemeClr val="accent2"/>
                    </a:gs>
                  </a:gsLst>
                  <a:lin ang="10800000" scaled="1"/>
                  <a:tileRect/>
                </a:gradFill>
                <a:latin typeface="+mj-lt"/>
                <a:ea typeface="+mj-ea"/>
                <a:cs typeface="+mj-cs"/>
              </a:rPr>
              <a:t>Neste exercício, vamos trabalhar para definir o clima e a atmosfera do seu destino. Isso pode ajudar a expressar seu tema e personalidade! Com a ajuda do Copilot, você criará uma playlist de músicas que capturam a essência do ambiente</a:t>
            </a:r>
          </a:p>
        </p:txBody>
      </p:sp>
      <p:sp>
        <p:nvSpPr>
          <p:cNvPr id="16" name="Freeform: Shape 15">
            <a:extLst>
              <a:ext uri="{FF2B5EF4-FFF2-40B4-BE49-F238E27FC236}">
                <a16:creationId xmlns:a16="http://schemas.microsoft.com/office/drawing/2014/main" id="{27F30AC2-5C8B-0C1E-4B35-D22B10B8D020}"/>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7" name="Picture 16">
            <a:extLst>
              <a:ext uri="{FF2B5EF4-FFF2-40B4-BE49-F238E27FC236}">
                <a16:creationId xmlns:a16="http://schemas.microsoft.com/office/drawing/2014/main" id="{F56D4095-5F21-F431-FF87-3C38482DC84F}"/>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8" name="Rectangle: Rounded Corners 17">
            <a:extLst>
              <a:ext uri="{FF2B5EF4-FFF2-40B4-BE49-F238E27FC236}">
                <a16:creationId xmlns:a16="http://schemas.microsoft.com/office/drawing/2014/main" id="{5E7FB950-DFC3-E7D8-677F-231201B94639}"/>
              </a:ext>
              <a:ext uri="{C183D7F6-B498-43B3-948B-1728B52AA6E4}">
                <adec:decorative xmlns:adec="http://schemas.microsoft.com/office/drawing/2017/decorative" val="1"/>
              </a:ext>
            </a:extLst>
          </p:cNvPr>
          <p:cNvSpPr>
            <a:spLocks/>
          </p:cNvSpPr>
          <p:nvPr/>
        </p:nvSpPr>
        <p:spPr bwMode="auto">
          <a:xfrm>
            <a:off x="740664" y="3489718"/>
            <a:ext cx="5919216" cy="2606992"/>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3FD55728-22D0-F62C-F175-044B4A03A27B}"/>
              </a:ext>
            </a:extLst>
          </p:cNvPr>
          <p:cNvSpPr txBox="1">
            <a:spLocks/>
          </p:cNvSpPr>
          <p:nvPr/>
        </p:nvSpPr>
        <p:spPr>
          <a:xfrm>
            <a:off x="885825" y="3603144"/>
            <a:ext cx="5210175" cy="2380139"/>
          </a:xfrm>
          <a:prstGeom prst="rect">
            <a:avLst/>
          </a:prstGeom>
          <a:noFill/>
        </p:spPr>
        <p:txBody>
          <a:bodyPr wrap="square" lIns="0" tIns="0" rIns="0" bIns="0">
            <a:spAutoFit/>
          </a:bodyPr>
          <a:lstStyle/>
          <a:p>
            <a:pPr marL="412750" indent="-279400">
              <a:spcAft>
                <a:spcPts val="800"/>
              </a:spcAft>
              <a:buFont typeface="+mj-lt"/>
              <a:buAutoNum type="arabicPeriod"/>
            </a:pPr>
            <a:r>
              <a:rPr lang="pt-BR" sz="1600" dirty="0"/>
              <a:t>Idealize</a:t>
            </a:r>
          </a:p>
          <a:p>
            <a:pPr marL="412750" indent="-279400">
              <a:spcAft>
                <a:spcPts val="800"/>
              </a:spcAft>
              <a:buFont typeface="+mj-lt"/>
              <a:buAutoNum type="arabicPeriod"/>
            </a:pPr>
            <a:r>
              <a:rPr lang="pt-BR" sz="1600" dirty="0"/>
              <a:t>Copie o prompt de amostra no chat</a:t>
            </a:r>
          </a:p>
          <a:p>
            <a:pPr marL="412750" indent="-279400">
              <a:spcAft>
                <a:spcPts val="800"/>
              </a:spcAft>
              <a:buFont typeface="+mj-lt"/>
              <a:buAutoNum type="arabicPeriod"/>
            </a:pPr>
            <a:r>
              <a:rPr lang="pt-BR" sz="1600" dirty="0"/>
              <a:t>Revise a resposta e edite conforme necessário até ficar satisfeito</a:t>
            </a:r>
          </a:p>
          <a:p>
            <a:pPr marL="412750" indent="-279400">
              <a:spcAft>
                <a:spcPts val="800"/>
              </a:spcAft>
              <a:buFont typeface="+mj-lt"/>
              <a:buAutoNum type="arabicPeriod"/>
            </a:pPr>
            <a:r>
              <a:rPr lang="pt-BR" sz="1600" dirty="0"/>
              <a:t>Faça uma captura de tela (Windows, Shift, S) e copie a imagem</a:t>
            </a:r>
          </a:p>
          <a:p>
            <a:pPr marL="412750" indent="-279400">
              <a:spcAft>
                <a:spcPts val="800"/>
              </a:spcAft>
              <a:buFont typeface="+mj-lt"/>
              <a:buAutoNum type="arabicPeriod"/>
            </a:pPr>
            <a:r>
              <a:rPr lang="pt-BR" sz="1600" dirty="0"/>
              <a:t>Cole a imagem no PowerPoint no slide intitulado Ambiente e música</a:t>
            </a:r>
          </a:p>
        </p:txBody>
      </p:sp>
      <p:pic>
        <p:nvPicPr>
          <p:cNvPr id="6" name="Picture 5">
            <a:extLst>
              <a:ext uri="{FF2B5EF4-FFF2-40B4-BE49-F238E27FC236}">
                <a16:creationId xmlns:a16="http://schemas.microsoft.com/office/drawing/2014/main" id="{EC1F446E-1652-61BF-CC3E-41669346B367}"/>
              </a:ext>
              <a:ext uri="{C183D7F6-B498-43B3-948B-1728B52AA6E4}">
                <adec:decorative xmlns:adec="http://schemas.microsoft.com/office/drawing/2017/decorative" val="0"/>
              </a:ext>
            </a:extLst>
          </p:cNvPr>
          <p:cNvPicPr>
            <a:picLocks/>
          </p:cNvPicPr>
          <p:nvPr/>
        </p:nvPicPr>
        <p:blipFill>
          <a:blip r:embed="rId3"/>
          <a:srcRect l="414" t="-21980" r="-432" b="-24021"/>
          <a:stretch/>
        </p:blipFill>
        <p:spPr>
          <a:xfrm>
            <a:off x="7147560" y="1360868"/>
            <a:ext cx="4876800" cy="4740530"/>
          </a:xfrm>
          <a:prstGeom prst="roundRect">
            <a:avLst>
              <a:gd name="adj" fmla="val 2013"/>
            </a:avLst>
          </a:prstGeom>
          <a:solidFill>
            <a:srgbClr val="FCEDE1"/>
          </a:solidFill>
        </p:spPr>
      </p:pic>
      <p:grpSp>
        <p:nvGrpSpPr>
          <p:cNvPr id="20" name="Group 19">
            <a:extLst>
              <a:ext uri="{FF2B5EF4-FFF2-40B4-BE49-F238E27FC236}">
                <a16:creationId xmlns:a16="http://schemas.microsoft.com/office/drawing/2014/main" id="{43CF9634-9424-53FB-7FE5-9BA0A97631C4}"/>
              </a:ext>
              <a:ext uri="{C183D7F6-B498-43B3-948B-1728B52AA6E4}">
                <adec:decorative xmlns:adec="http://schemas.microsoft.com/office/drawing/2017/decorative" val="1"/>
              </a:ext>
            </a:extLst>
          </p:cNvPr>
          <p:cNvGrpSpPr>
            <a:grpSpLocks/>
          </p:cNvGrpSpPr>
          <p:nvPr/>
        </p:nvGrpSpPr>
        <p:grpSpPr>
          <a:xfrm>
            <a:off x="768863" y="1460586"/>
            <a:ext cx="736979" cy="731926"/>
            <a:chOff x="547424" y="4293480"/>
            <a:chExt cx="640026" cy="657416"/>
          </a:xfrm>
        </p:grpSpPr>
        <p:grpSp>
          <p:nvGrpSpPr>
            <p:cNvPr id="21" name="Group 20">
              <a:extLst>
                <a:ext uri="{FF2B5EF4-FFF2-40B4-BE49-F238E27FC236}">
                  <a16:creationId xmlns:a16="http://schemas.microsoft.com/office/drawing/2014/main" id="{A8D7DE6E-482D-7901-066C-19DA4264995D}"/>
                </a:ext>
              </a:extLst>
            </p:cNvPr>
            <p:cNvGrpSpPr/>
            <p:nvPr/>
          </p:nvGrpSpPr>
          <p:grpSpPr>
            <a:xfrm>
              <a:off x="547424" y="4293480"/>
              <a:ext cx="640026" cy="657416"/>
              <a:chOff x="987658" y="5065483"/>
              <a:chExt cx="1169054" cy="1200820"/>
            </a:xfrm>
          </p:grpSpPr>
          <p:grpSp>
            <p:nvGrpSpPr>
              <p:cNvPr id="23" name="Group 22">
                <a:extLst>
                  <a:ext uri="{FF2B5EF4-FFF2-40B4-BE49-F238E27FC236}">
                    <a16:creationId xmlns:a16="http://schemas.microsoft.com/office/drawing/2014/main" id="{86EFF133-699D-0F52-AD25-3EE6C3C8EE32}"/>
                  </a:ext>
                </a:extLst>
              </p:cNvPr>
              <p:cNvGrpSpPr/>
              <p:nvPr/>
            </p:nvGrpSpPr>
            <p:grpSpPr>
              <a:xfrm>
                <a:off x="987658" y="5065483"/>
                <a:ext cx="1169054" cy="1200820"/>
                <a:chOff x="6349393" y="1711575"/>
                <a:chExt cx="5590022" cy="5674618"/>
              </a:xfrm>
            </p:grpSpPr>
            <p:sp>
              <p:nvSpPr>
                <p:cNvPr id="26" name="Rounded Rectangle 3_1">
                  <a:extLst>
                    <a:ext uri="{FF2B5EF4-FFF2-40B4-BE49-F238E27FC236}">
                      <a16:creationId xmlns:a16="http://schemas.microsoft.com/office/drawing/2014/main" id="{B2CC7711-B96A-C150-B22B-C1CB4895BDB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7" name="Rounded Rectangle 3_1">
                  <a:extLst>
                    <a:ext uri="{FF2B5EF4-FFF2-40B4-BE49-F238E27FC236}">
                      <a16:creationId xmlns:a16="http://schemas.microsoft.com/office/drawing/2014/main" id="{B1FC1060-E312-DF7B-5BB7-60401B9478D4}"/>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4" name="Rounded Rectangle 3_1">
                <a:extLst>
                  <a:ext uri="{FF2B5EF4-FFF2-40B4-BE49-F238E27FC236}">
                    <a16:creationId xmlns:a16="http://schemas.microsoft.com/office/drawing/2014/main" id="{7DCDF4FC-6E34-4163-F568-E1F96B58C7B9}"/>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5" name="Rounded Rectangle 24_1">
                <a:extLst>
                  <a:ext uri="{FF2B5EF4-FFF2-40B4-BE49-F238E27FC236}">
                    <a16:creationId xmlns:a16="http://schemas.microsoft.com/office/drawing/2014/main" id="{9AFA995B-AA71-0D1E-552E-1315F999DF52}"/>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2" name="Oval 21">
              <a:extLst>
                <a:ext uri="{FF2B5EF4-FFF2-40B4-BE49-F238E27FC236}">
                  <a16:creationId xmlns:a16="http://schemas.microsoft.com/office/drawing/2014/main" id="{F5C535FA-FD9E-DEDC-9714-2D350360991A}"/>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28" name="CRMArticles_EFF5">
            <a:extLst>
              <a:ext uri="{FF2B5EF4-FFF2-40B4-BE49-F238E27FC236}">
                <a16:creationId xmlns:a16="http://schemas.microsoft.com/office/drawing/2014/main" id="{73442CDA-E552-A16D-18C6-35A670292DC4}"/>
              </a:ext>
              <a:ext uri="{C183D7F6-B498-43B3-948B-1728B52AA6E4}">
                <adec:decorative xmlns:adec="http://schemas.microsoft.com/office/drawing/2017/decorative" val="1"/>
              </a:ext>
            </a:extLst>
          </p:cNvPr>
          <p:cNvSpPr>
            <a:spLocks noChangeAspect="1" noEditPoints="1"/>
          </p:cNvSpPr>
          <p:nvPr/>
        </p:nvSpPr>
        <p:spPr bwMode="auto">
          <a:xfrm>
            <a:off x="1003116" y="1671595"/>
            <a:ext cx="268472" cy="3099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A87518DB-21CE-5CFD-01A2-D4170CADD22A}"/>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9727404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1AD7F1D-EB33-3D3B-9BDD-FF08A1E9AE63}"/>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2" name="Picture 11">
              <a:extLst>
                <a:ext uri="{FF2B5EF4-FFF2-40B4-BE49-F238E27FC236}">
                  <a16:creationId xmlns:a16="http://schemas.microsoft.com/office/drawing/2014/main" id="{62848F2F-435C-E89B-09F2-F094B75A2F4C}"/>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3" name="Straight Connector 12">
              <a:extLst>
                <a:ext uri="{FF2B5EF4-FFF2-40B4-BE49-F238E27FC236}">
                  <a16:creationId xmlns:a16="http://schemas.microsoft.com/office/drawing/2014/main" id="{6A592B8F-42D9-FFF9-4475-F96FEE2E2056}"/>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9C3DDCB-B256-BCF6-7626-1B5CE42F5EA6}"/>
              </a:ext>
            </a:extLst>
          </p:cNvPr>
          <p:cNvSpPr>
            <a:spLocks noGrp="1"/>
          </p:cNvSpPr>
          <p:nvPr>
            <p:ph type="title"/>
          </p:nvPr>
        </p:nvSpPr>
        <p:spPr>
          <a:xfrm>
            <a:off x="588263" y="457200"/>
            <a:ext cx="11018520" cy="492443"/>
          </a:xfrm>
        </p:spPr>
        <p:txBody>
          <a:bodyPr/>
          <a:lstStyle/>
          <a:p>
            <a:r>
              <a:rPr lang="pt-BR"/>
              <a:t>Unidade 8: Crie a identidade visual</a:t>
            </a:r>
          </a:p>
        </p:txBody>
      </p:sp>
      <p:sp>
        <p:nvSpPr>
          <p:cNvPr id="14" name="Rounded Rectangle 24_1">
            <a:extLst>
              <a:ext uri="{FF2B5EF4-FFF2-40B4-BE49-F238E27FC236}">
                <a16:creationId xmlns:a16="http://schemas.microsoft.com/office/drawing/2014/main" id="{3E7D482C-187F-ABB6-4039-6A03AD71A1BA}"/>
              </a:ext>
              <a:ext uri="{C183D7F6-B498-43B3-948B-1728B52AA6E4}">
                <adec:decorative xmlns:adec="http://schemas.microsoft.com/office/drawing/2017/decorative" val="1"/>
              </a:ext>
            </a:extLst>
          </p:cNvPr>
          <p:cNvSpPr>
            <a:spLocks/>
          </p:cNvSpPr>
          <p:nvPr/>
        </p:nvSpPr>
        <p:spPr bwMode="auto">
          <a:xfrm>
            <a:off x="588963" y="1193799"/>
            <a:ext cx="11017250" cy="5075239"/>
          </a:xfrm>
          <a:prstGeom prst="roundRect">
            <a:avLst>
              <a:gd name="adj" fmla="val 5020"/>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sp>
        <p:nvSpPr>
          <p:cNvPr id="15" name="Rounded Rectangle 24_1">
            <a:extLst>
              <a:ext uri="{FF2B5EF4-FFF2-40B4-BE49-F238E27FC236}">
                <a16:creationId xmlns:a16="http://schemas.microsoft.com/office/drawing/2014/main" id="{8F73A2DF-DEC5-575E-C30B-993E2F99CFB9}"/>
              </a:ext>
              <a:ext uri="{C183D7F6-B498-43B3-948B-1728B52AA6E4}">
                <adec:decorative xmlns:adec="http://schemas.microsoft.com/office/drawing/2017/decorative" val="1"/>
              </a:ext>
            </a:extLst>
          </p:cNvPr>
          <p:cNvSpPr>
            <a:spLocks/>
          </p:cNvSpPr>
          <p:nvPr/>
        </p:nvSpPr>
        <p:spPr bwMode="auto">
          <a:xfrm>
            <a:off x="744410" y="1352552"/>
            <a:ext cx="10706354" cy="1586058"/>
          </a:xfrm>
          <a:prstGeom prst="roundRect">
            <a:avLst>
              <a:gd name="adj" fmla="val 11799"/>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16" name="Rounded Rectangle 3_1_1_1">
            <a:extLst>
              <a:ext uri="{FF2B5EF4-FFF2-40B4-BE49-F238E27FC236}">
                <a16:creationId xmlns:a16="http://schemas.microsoft.com/office/drawing/2014/main" id="{B9A49F5B-7B3D-FD08-6E61-33F8976EE5B4}"/>
              </a:ext>
            </a:extLst>
          </p:cNvPr>
          <p:cNvSpPr>
            <a:spLocks/>
          </p:cNvSpPr>
          <p:nvPr/>
        </p:nvSpPr>
        <p:spPr>
          <a:xfrm>
            <a:off x="881570" y="1489712"/>
            <a:ext cx="10432034" cy="1311738"/>
          </a:xfrm>
          <a:prstGeom prst="roundRect">
            <a:avLst>
              <a:gd name="adj" fmla="val 10370"/>
            </a:avLst>
          </a:prstGeom>
          <a:gradFill flip="none" rotWithShape="1">
            <a:gsLst>
              <a:gs pos="50000">
                <a:schemeClr val="accent1">
                  <a:alpha val="10000"/>
                </a:schemeClr>
              </a:gs>
              <a:gs pos="1000">
                <a:schemeClr val="accent3">
                  <a:alpha val="10000"/>
                </a:schemeClr>
              </a:gs>
              <a:gs pos="10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ts val="400"/>
              </a:spcAft>
              <a:defRPr/>
            </a:pPr>
            <a:r>
              <a:rPr lang="pt-BR" sz="1800">
                <a:solidFill>
                  <a:schemeClr val="tx1"/>
                </a:solidFill>
              </a:rPr>
              <a:t>Neste exercício, vamos nos concentrar no aspecto final do nosso destino, que é a geração da identidade visual. Vamos criar um nome atraente para o seu destino e uma breve descrição que capture sua essência</a:t>
            </a:r>
          </a:p>
        </p:txBody>
      </p:sp>
      <p:sp>
        <p:nvSpPr>
          <p:cNvPr id="41" name="TextBox 40">
            <a:extLst>
              <a:ext uri="{FF2B5EF4-FFF2-40B4-BE49-F238E27FC236}">
                <a16:creationId xmlns:a16="http://schemas.microsoft.com/office/drawing/2014/main" id="{63D1A233-466B-68EB-799B-BD17DBE77717}"/>
              </a:ext>
              <a:ext uri="{C183D7F6-B498-43B3-948B-1728B52AA6E4}">
                <adec:decorative xmlns:adec="http://schemas.microsoft.com/office/drawing/2017/decorative" val="1"/>
              </a:ext>
            </a:extLst>
          </p:cNvPr>
          <p:cNvSpPr txBox="1">
            <a:spLocks/>
          </p:cNvSpPr>
          <p:nvPr/>
        </p:nvSpPr>
        <p:spPr>
          <a:xfrm>
            <a:off x="744410" y="3075770"/>
            <a:ext cx="10706355" cy="3056108"/>
          </a:xfrm>
          <a:prstGeom prst="roundRect">
            <a:avLst>
              <a:gd name="adj" fmla="val 4312"/>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defPPr>
              <a:defRPr lang="en-US"/>
            </a:defPPr>
            <a:lvl1pPr defTabSz="951121">
              <a:spcAft>
                <a:spcPts val="600"/>
              </a:spcAft>
              <a:buSzPct val="90000"/>
              <a:defRPr sz="1400">
                <a:solidFill>
                  <a:srgbClr val="FF5C39"/>
                </a:solidFill>
                <a:latin typeface="Segoe UI Semibold"/>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endParaRPr lang="en-US"/>
          </a:p>
        </p:txBody>
      </p:sp>
      <p:sp>
        <p:nvSpPr>
          <p:cNvPr id="84" name="Rectangle: Rounded Corners 83">
            <a:extLst>
              <a:ext uri="{FF2B5EF4-FFF2-40B4-BE49-F238E27FC236}">
                <a16:creationId xmlns:a16="http://schemas.microsoft.com/office/drawing/2014/main" id="{DE621A14-4A0D-615F-4A0B-F2B5E5D1F61E}"/>
              </a:ext>
            </a:extLst>
          </p:cNvPr>
          <p:cNvSpPr>
            <a:spLocks/>
          </p:cNvSpPr>
          <p:nvPr/>
        </p:nvSpPr>
        <p:spPr bwMode="auto">
          <a:xfrm>
            <a:off x="894688"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594360" rIns="91440" bIns="45720" rtlCol="0" anchor="t"/>
          <a:lstStyle/>
          <a:p>
            <a:pPr algn="ctr" defTabSz="951121">
              <a:spcAft>
                <a:spcPts val="600"/>
              </a:spcAft>
              <a:buSzPct val="90000"/>
            </a:pPr>
            <a:r>
              <a:rPr lang="pt-BR" sz="1800">
                <a:solidFill>
                  <a:schemeClr val="tx1"/>
                </a:solidFill>
              </a:rPr>
              <a:t>Gere ideias com o Copilot</a:t>
            </a:r>
          </a:p>
        </p:txBody>
      </p:sp>
      <p:sp>
        <p:nvSpPr>
          <p:cNvPr id="85" name="Rectangle: Rounded Corners 84">
            <a:extLst>
              <a:ext uri="{FF2B5EF4-FFF2-40B4-BE49-F238E27FC236}">
                <a16:creationId xmlns:a16="http://schemas.microsoft.com/office/drawing/2014/main" id="{2169FF6A-7A4D-92D2-0042-A982BAEB8AAB}"/>
              </a:ext>
            </a:extLst>
          </p:cNvPr>
          <p:cNvSpPr>
            <a:spLocks/>
          </p:cNvSpPr>
          <p:nvPr/>
        </p:nvSpPr>
        <p:spPr bwMode="auto">
          <a:xfrm>
            <a:off x="4428100"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594360" rIns="91440" bIns="45720" rtlCol="0" anchor="t"/>
          <a:lstStyle/>
          <a:p>
            <a:pPr algn="ctr" defTabSz="951121">
              <a:spcAft>
                <a:spcPts val="600"/>
              </a:spcAft>
              <a:buSzPct val="90000"/>
            </a:pPr>
            <a:r>
              <a:rPr lang="pt-BR" sz="1800">
                <a:solidFill>
                  <a:schemeClr val="tx1"/>
                </a:solidFill>
              </a:rPr>
              <a:t>Gere texto com o Copilot</a:t>
            </a:r>
          </a:p>
        </p:txBody>
      </p:sp>
      <p:sp>
        <p:nvSpPr>
          <p:cNvPr id="86" name="Rectangle: Rounded Corners 85">
            <a:extLst>
              <a:ext uri="{FF2B5EF4-FFF2-40B4-BE49-F238E27FC236}">
                <a16:creationId xmlns:a16="http://schemas.microsoft.com/office/drawing/2014/main" id="{76BB8070-5EE2-70FB-BEBC-2EB459104886}"/>
              </a:ext>
            </a:extLst>
          </p:cNvPr>
          <p:cNvSpPr>
            <a:spLocks/>
          </p:cNvSpPr>
          <p:nvPr/>
        </p:nvSpPr>
        <p:spPr bwMode="auto">
          <a:xfrm>
            <a:off x="7961511"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594360" rIns="91440" bIns="45720" rtlCol="0" anchor="t"/>
          <a:lstStyle/>
          <a:p>
            <a:pPr algn="ctr" defTabSz="951121">
              <a:spcAft>
                <a:spcPts val="600"/>
              </a:spcAft>
              <a:buSzPct val="90000"/>
            </a:pPr>
            <a:r>
              <a:rPr lang="pt-BR" sz="1800">
                <a:solidFill>
                  <a:schemeClr val="tx1"/>
                </a:solidFill>
              </a:rPr>
              <a:t>Copie e cole a identidade visual no PowerPoint</a:t>
            </a:r>
          </a:p>
        </p:txBody>
      </p:sp>
      <p:grpSp>
        <p:nvGrpSpPr>
          <p:cNvPr id="87" name="Group 86">
            <a:extLst>
              <a:ext uri="{FF2B5EF4-FFF2-40B4-BE49-F238E27FC236}">
                <a16:creationId xmlns:a16="http://schemas.microsoft.com/office/drawing/2014/main" id="{347136D4-E3DA-D0C3-3F14-381005FB5306}"/>
              </a:ext>
              <a:ext uri="{C183D7F6-B498-43B3-948B-1728B52AA6E4}">
                <adec:decorative xmlns:adec="http://schemas.microsoft.com/office/drawing/2017/decorative" val="1"/>
              </a:ext>
            </a:extLst>
          </p:cNvPr>
          <p:cNvGrpSpPr>
            <a:grpSpLocks/>
          </p:cNvGrpSpPr>
          <p:nvPr/>
        </p:nvGrpSpPr>
        <p:grpSpPr>
          <a:xfrm>
            <a:off x="2241762" y="3533770"/>
            <a:ext cx="640080" cy="640080"/>
            <a:chOff x="547424" y="4293480"/>
            <a:chExt cx="640026" cy="657416"/>
          </a:xfrm>
        </p:grpSpPr>
        <p:grpSp>
          <p:nvGrpSpPr>
            <p:cNvPr id="88" name="Group 87">
              <a:extLst>
                <a:ext uri="{FF2B5EF4-FFF2-40B4-BE49-F238E27FC236}">
                  <a16:creationId xmlns:a16="http://schemas.microsoft.com/office/drawing/2014/main" id="{4B868156-7305-4E66-B3E4-B2A3270CBEB2}"/>
                </a:ext>
              </a:extLst>
            </p:cNvPr>
            <p:cNvGrpSpPr/>
            <p:nvPr/>
          </p:nvGrpSpPr>
          <p:grpSpPr>
            <a:xfrm>
              <a:off x="547424" y="4293480"/>
              <a:ext cx="640026" cy="657416"/>
              <a:chOff x="987658" y="5065483"/>
              <a:chExt cx="1169054" cy="1200820"/>
            </a:xfrm>
          </p:grpSpPr>
          <p:grpSp>
            <p:nvGrpSpPr>
              <p:cNvPr id="90" name="Group 89">
                <a:extLst>
                  <a:ext uri="{FF2B5EF4-FFF2-40B4-BE49-F238E27FC236}">
                    <a16:creationId xmlns:a16="http://schemas.microsoft.com/office/drawing/2014/main" id="{8BDB1CFC-1CA7-D2BA-500F-3724DB198099}"/>
                  </a:ext>
                </a:extLst>
              </p:cNvPr>
              <p:cNvGrpSpPr/>
              <p:nvPr/>
            </p:nvGrpSpPr>
            <p:grpSpPr>
              <a:xfrm>
                <a:off x="987658" y="5065483"/>
                <a:ext cx="1169054" cy="1200820"/>
                <a:chOff x="6349393" y="1711575"/>
                <a:chExt cx="5590022" cy="5674618"/>
              </a:xfrm>
            </p:grpSpPr>
            <p:sp>
              <p:nvSpPr>
                <p:cNvPr id="93" name="Rounded Rectangle 3_1">
                  <a:extLst>
                    <a:ext uri="{FF2B5EF4-FFF2-40B4-BE49-F238E27FC236}">
                      <a16:creationId xmlns:a16="http://schemas.microsoft.com/office/drawing/2014/main" id="{5768AA91-C11E-DD87-075D-1B6AE4E2488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94" name="Rounded Rectangle 3_1">
                  <a:extLst>
                    <a:ext uri="{FF2B5EF4-FFF2-40B4-BE49-F238E27FC236}">
                      <a16:creationId xmlns:a16="http://schemas.microsoft.com/office/drawing/2014/main" id="{3E0E21E5-4A37-AD09-EF07-1A6E6B41FC7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91" name="Rounded Rectangle 3_1">
                <a:extLst>
                  <a:ext uri="{FF2B5EF4-FFF2-40B4-BE49-F238E27FC236}">
                    <a16:creationId xmlns:a16="http://schemas.microsoft.com/office/drawing/2014/main" id="{C72724B8-6459-6784-1B4A-041612462879}"/>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92" name="Rounded Rectangle 24_1">
                <a:extLst>
                  <a:ext uri="{FF2B5EF4-FFF2-40B4-BE49-F238E27FC236}">
                    <a16:creationId xmlns:a16="http://schemas.microsoft.com/office/drawing/2014/main" id="{D52E21C5-C3E5-2C57-C376-29AB3EE74D6D}"/>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89" name="Oval 88">
              <a:extLst>
                <a:ext uri="{FF2B5EF4-FFF2-40B4-BE49-F238E27FC236}">
                  <a16:creationId xmlns:a16="http://schemas.microsoft.com/office/drawing/2014/main" id="{E2BF46A2-D330-3FBE-BB04-2A0A8C2253DD}"/>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BR" sz="2000" i="0" u="none" strike="noStrike" cap="none" normalizeH="0" baseline="0" noProof="0">
                  <a:ln>
                    <a:noFill/>
                  </a:ln>
                  <a:solidFill>
                    <a:srgbClr val="C73ECC"/>
                  </a:solidFill>
                  <a:effectLst/>
                  <a:uLnTx/>
                  <a:uFillTx/>
                  <a:latin typeface="+mj-lt"/>
                  <a:ea typeface="+mj-ea"/>
                  <a:cs typeface="+mj-cs"/>
                </a:rPr>
                <a:t>1</a:t>
              </a:r>
            </a:p>
          </p:txBody>
        </p:sp>
      </p:grpSp>
      <p:grpSp>
        <p:nvGrpSpPr>
          <p:cNvPr id="95" name="Group 94">
            <a:extLst>
              <a:ext uri="{FF2B5EF4-FFF2-40B4-BE49-F238E27FC236}">
                <a16:creationId xmlns:a16="http://schemas.microsoft.com/office/drawing/2014/main" id="{7CE920B4-667D-2864-3874-13A108DB0C0B}"/>
              </a:ext>
              <a:ext uri="{C183D7F6-B498-43B3-948B-1728B52AA6E4}">
                <adec:decorative xmlns:adec="http://schemas.microsoft.com/office/drawing/2017/decorative" val="1"/>
              </a:ext>
            </a:extLst>
          </p:cNvPr>
          <p:cNvGrpSpPr>
            <a:grpSpLocks/>
          </p:cNvGrpSpPr>
          <p:nvPr/>
        </p:nvGrpSpPr>
        <p:grpSpPr>
          <a:xfrm>
            <a:off x="5775960" y="3533770"/>
            <a:ext cx="640080" cy="640080"/>
            <a:chOff x="547424" y="4293480"/>
            <a:chExt cx="640026" cy="657416"/>
          </a:xfrm>
        </p:grpSpPr>
        <p:grpSp>
          <p:nvGrpSpPr>
            <p:cNvPr id="96" name="Group 95">
              <a:extLst>
                <a:ext uri="{FF2B5EF4-FFF2-40B4-BE49-F238E27FC236}">
                  <a16:creationId xmlns:a16="http://schemas.microsoft.com/office/drawing/2014/main" id="{67F6A501-DE80-ECD3-D15C-2D65A13B5438}"/>
                </a:ext>
              </a:extLst>
            </p:cNvPr>
            <p:cNvGrpSpPr/>
            <p:nvPr/>
          </p:nvGrpSpPr>
          <p:grpSpPr>
            <a:xfrm>
              <a:off x="547424" y="4293480"/>
              <a:ext cx="640026" cy="657416"/>
              <a:chOff x="987658" y="5065483"/>
              <a:chExt cx="1169054" cy="1200820"/>
            </a:xfrm>
          </p:grpSpPr>
          <p:grpSp>
            <p:nvGrpSpPr>
              <p:cNvPr id="98" name="Group 97">
                <a:extLst>
                  <a:ext uri="{FF2B5EF4-FFF2-40B4-BE49-F238E27FC236}">
                    <a16:creationId xmlns:a16="http://schemas.microsoft.com/office/drawing/2014/main" id="{4D375034-00E4-CDE3-AAA3-95F1238C4DCB}"/>
                  </a:ext>
                </a:extLst>
              </p:cNvPr>
              <p:cNvGrpSpPr/>
              <p:nvPr/>
            </p:nvGrpSpPr>
            <p:grpSpPr>
              <a:xfrm>
                <a:off x="987658" y="5065483"/>
                <a:ext cx="1169054" cy="1200820"/>
                <a:chOff x="6349393" y="1711575"/>
                <a:chExt cx="5590022" cy="5674618"/>
              </a:xfrm>
            </p:grpSpPr>
            <p:sp>
              <p:nvSpPr>
                <p:cNvPr id="101" name="Rounded Rectangle 3_1">
                  <a:extLst>
                    <a:ext uri="{FF2B5EF4-FFF2-40B4-BE49-F238E27FC236}">
                      <a16:creationId xmlns:a16="http://schemas.microsoft.com/office/drawing/2014/main" id="{C7B2135C-EF49-2118-59D0-D9598324E03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02" name="Rounded Rectangle 3_1">
                  <a:extLst>
                    <a:ext uri="{FF2B5EF4-FFF2-40B4-BE49-F238E27FC236}">
                      <a16:creationId xmlns:a16="http://schemas.microsoft.com/office/drawing/2014/main" id="{047F5772-47AA-4D9C-B540-B50A7673BE3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99" name="Rounded Rectangle 3_1">
                <a:extLst>
                  <a:ext uri="{FF2B5EF4-FFF2-40B4-BE49-F238E27FC236}">
                    <a16:creationId xmlns:a16="http://schemas.microsoft.com/office/drawing/2014/main" id="{792DB393-026C-BA2E-016F-C95AD8245411}"/>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00" name="Rounded Rectangle 24_1">
                <a:extLst>
                  <a:ext uri="{FF2B5EF4-FFF2-40B4-BE49-F238E27FC236}">
                    <a16:creationId xmlns:a16="http://schemas.microsoft.com/office/drawing/2014/main" id="{4F4E6D0F-2293-A99D-DE6E-295B8BA3976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97" name="Oval 96">
              <a:extLst>
                <a:ext uri="{FF2B5EF4-FFF2-40B4-BE49-F238E27FC236}">
                  <a16:creationId xmlns:a16="http://schemas.microsoft.com/office/drawing/2014/main" id="{48ACAAA6-123F-9377-0425-A0D99F3C8C2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BR" sz="2000" i="0" u="none" strike="noStrike" cap="none" normalizeH="0" baseline="0" noProof="0">
                  <a:ln>
                    <a:noFill/>
                  </a:ln>
                  <a:solidFill>
                    <a:srgbClr val="C73ECC"/>
                  </a:solidFill>
                  <a:effectLst/>
                  <a:uLnTx/>
                  <a:uFillTx/>
                  <a:latin typeface="+mj-lt"/>
                  <a:ea typeface="+mj-ea"/>
                  <a:cs typeface="+mj-cs"/>
                </a:rPr>
                <a:t>2</a:t>
              </a:r>
            </a:p>
          </p:txBody>
        </p:sp>
      </p:grpSp>
      <p:grpSp>
        <p:nvGrpSpPr>
          <p:cNvPr id="103" name="Group 102">
            <a:extLst>
              <a:ext uri="{FF2B5EF4-FFF2-40B4-BE49-F238E27FC236}">
                <a16:creationId xmlns:a16="http://schemas.microsoft.com/office/drawing/2014/main" id="{5F33C30A-463A-4818-E525-C2ABB33B79DB}"/>
              </a:ext>
              <a:ext uri="{C183D7F6-B498-43B3-948B-1728B52AA6E4}">
                <adec:decorative xmlns:adec="http://schemas.microsoft.com/office/drawing/2017/decorative" val="1"/>
              </a:ext>
            </a:extLst>
          </p:cNvPr>
          <p:cNvGrpSpPr>
            <a:grpSpLocks/>
          </p:cNvGrpSpPr>
          <p:nvPr/>
        </p:nvGrpSpPr>
        <p:grpSpPr>
          <a:xfrm>
            <a:off x="9310157" y="3533770"/>
            <a:ext cx="640080" cy="640080"/>
            <a:chOff x="547424" y="4293480"/>
            <a:chExt cx="640026" cy="657416"/>
          </a:xfrm>
        </p:grpSpPr>
        <p:grpSp>
          <p:nvGrpSpPr>
            <p:cNvPr id="104" name="Group 103">
              <a:extLst>
                <a:ext uri="{FF2B5EF4-FFF2-40B4-BE49-F238E27FC236}">
                  <a16:creationId xmlns:a16="http://schemas.microsoft.com/office/drawing/2014/main" id="{F4EE78F1-0D03-A8AF-4ECF-057C615FC0A5}"/>
                </a:ext>
              </a:extLst>
            </p:cNvPr>
            <p:cNvGrpSpPr/>
            <p:nvPr/>
          </p:nvGrpSpPr>
          <p:grpSpPr>
            <a:xfrm>
              <a:off x="547424" y="4293480"/>
              <a:ext cx="640026" cy="657416"/>
              <a:chOff x="987658" y="5065483"/>
              <a:chExt cx="1169054" cy="1200820"/>
            </a:xfrm>
          </p:grpSpPr>
          <p:grpSp>
            <p:nvGrpSpPr>
              <p:cNvPr id="106" name="Group 105">
                <a:extLst>
                  <a:ext uri="{FF2B5EF4-FFF2-40B4-BE49-F238E27FC236}">
                    <a16:creationId xmlns:a16="http://schemas.microsoft.com/office/drawing/2014/main" id="{33407D86-4F6B-AE1A-25EE-9E62B3D6A9CD}"/>
                  </a:ext>
                </a:extLst>
              </p:cNvPr>
              <p:cNvGrpSpPr/>
              <p:nvPr/>
            </p:nvGrpSpPr>
            <p:grpSpPr>
              <a:xfrm>
                <a:off x="987658" y="5065483"/>
                <a:ext cx="1169054" cy="1200820"/>
                <a:chOff x="6349393" y="1711575"/>
                <a:chExt cx="5590022" cy="5674618"/>
              </a:xfrm>
            </p:grpSpPr>
            <p:sp>
              <p:nvSpPr>
                <p:cNvPr id="109" name="Rounded Rectangle 3_1">
                  <a:extLst>
                    <a:ext uri="{FF2B5EF4-FFF2-40B4-BE49-F238E27FC236}">
                      <a16:creationId xmlns:a16="http://schemas.microsoft.com/office/drawing/2014/main" id="{6011B4D0-54AC-6BFD-7C78-136928D8B274}"/>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10" name="Rounded Rectangle 3_1">
                  <a:extLst>
                    <a:ext uri="{FF2B5EF4-FFF2-40B4-BE49-F238E27FC236}">
                      <a16:creationId xmlns:a16="http://schemas.microsoft.com/office/drawing/2014/main" id="{97D3EAC5-9733-E47F-B981-C2A32454D8E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107" name="Rounded Rectangle 3_1">
                <a:extLst>
                  <a:ext uri="{FF2B5EF4-FFF2-40B4-BE49-F238E27FC236}">
                    <a16:creationId xmlns:a16="http://schemas.microsoft.com/office/drawing/2014/main" id="{1FDEB175-20A5-EBB7-77C3-6EA0241C064D}"/>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08" name="Rounded Rectangle 24_1">
                <a:extLst>
                  <a:ext uri="{FF2B5EF4-FFF2-40B4-BE49-F238E27FC236}">
                    <a16:creationId xmlns:a16="http://schemas.microsoft.com/office/drawing/2014/main" id="{8316887A-31F2-CEAC-5239-8FED9D080ACA}"/>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05" name="Oval 104">
              <a:extLst>
                <a:ext uri="{FF2B5EF4-FFF2-40B4-BE49-F238E27FC236}">
                  <a16:creationId xmlns:a16="http://schemas.microsoft.com/office/drawing/2014/main" id="{2FA8E317-EDD1-359C-AE32-CBD58CEB7F92}"/>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BR" sz="2000" i="0" u="none" strike="noStrike" cap="none" normalizeH="0" baseline="0" noProof="0">
                  <a:ln>
                    <a:noFill/>
                  </a:ln>
                  <a:solidFill>
                    <a:srgbClr val="C73ECC"/>
                  </a:solidFill>
                  <a:effectLst/>
                  <a:uLnTx/>
                  <a:uFillTx/>
                  <a:latin typeface="+mj-lt"/>
                  <a:ea typeface="+mj-ea"/>
                  <a:cs typeface="+mj-cs"/>
                </a:rPr>
                <a:t>3</a:t>
              </a:r>
            </a:p>
          </p:txBody>
        </p:sp>
      </p:grpSp>
      <p:sp>
        <p:nvSpPr>
          <p:cNvPr id="3" name="TextBox 2">
            <a:extLst>
              <a:ext uri="{FF2B5EF4-FFF2-40B4-BE49-F238E27FC236}">
                <a16:creationId xmlns:a16="http://schemas.microsoft.com/office/drawing/2014/main" id="{EF6C4075-6D58-7F0F-1FA6-2904C56F1DE1}"/>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35048860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1730A-E61A-DAF5-0D2B-916AFEC4AE5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BB88A3B-A104-7918-19EB-F0799E40463B}"/>
              </a:ext>
            </a:extLst>
          </p:cNvPr>
          <p:cNvSpPr>
            <a:spLocks noGrp="1"/>
          </p:cNvSpPr>
          <p:nvPr>
            <p:ph type="title"/>
          </p:nvPr>
        </p:nvSpPr>
        <p:spPr>
          <a:xfrm>
            <a:off x="585216" y="3088623"/>
            <a:ext cx="4772847" cy="443198"/>
          </a:xfrm>
        </p:spPr>
        <p:txBody>
          <a:bodyPr/>
          <a:lstStyle/>
          <a:p>
            <a:r>
              <a:rPr lang="pt-BR"/>
              <a:t>Trabalhe individualmente  </a:t>
            </a:r>
          </a:p>
        </p:txBody>
      </p:sp>
      <p:sp>
        <p:nvSpPr>
          <p:cNvPr id="6" name="Text Placeholder 5">
            <a:extLst>
              <a:ext uri="{FF2B5EF4-FFF2-40B4-BE49-F238E27FC236}">
                <a16:creationId xmlns:a16="http://schemas.microsoft.com/office/drawing/2014/main" id="{6278A491-1C52-A9BD-16A6-8C700B7C1535}"/>
              </a:ext>
            </a:extLst>
          </p:cNvPr>
          <p:cNvSpPr>
            <a:spLocks noGrp="1"/>
          </p:cNvSpPr>
          <p:nvPr>
            <p:ph type="body" sz="quarter" idx="12"/>
          </p:nvPr>
        </p:nvSpPr>
        <p:spPr>
          <a:xfrm>
            <a:off x="585216" y="3977319"/>
            <a:ext cx="4772847" cy="307777"/>
          </a:xfrm>
        </p:spPr>
        <p:txBody>
          <a:bodyPr/>
          <a:lstStyle/>
          <a:p>
            <a:r>
              <a:rPr lang="pt-BR">
                <a:latin typeface="+mj-lt"/>
              </a:rPr>
              <a:t>15 Minutos</a:t>
            </a:r>
          </a:p>
        </p:txBody>
      </p:sp>
      <p:sp>
        <p:nvSpPr>
          <p:cNvPr id="2" name="TextBox 1">
            <a:extLst>
              <a:ext uri="{FF2B5EF4-FFF2-40B4-BE49-F238E27FC236}">
                <a16:creationId xmlns:a16="http://schemas.microsoft.com/office/drawing/2014/main" id="{FE7C3F8E-8249-EA83-2739-97C2E9124208}"/>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283354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DAA0B-8A36-05F5-999E-7A1517E746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26836-1EE1-1215-226C-1FF5D8391B14}"/>
              </a:ext>
            </a:extLst>
          </p:cNvPr>
          <p:cNvSpPr>
            <a:spLocks noGrp="1"/>
          </p:cNvSpPr>
          <p:nvPr>
            <p:ph type="title"/>
          </p:nvPr>
        </p:nvSpPr>
        <p:spPr>
          <a:xfrm>
            <a:off x="588263" y="457200"/>
            <a:ext cx="11018520" cy="492443"/>
          </a:xfrm>
        </p:spPr>
        <p:txBody>
          <a:bodyPr/>
          <a:lstStyle/>
          <a:p>
            <a:r>
              <a:rPr lang="pt-BR"/>
              <a:t>Resumo do projeto</a:t>
            </a:r>
          </a:p>
        </p:txBody>
      </p:sp>
      <p:sp>
        <p:nvSpPr>
          <p:cNvPr id="3" name="TextBox 2">
            <a:extLst>
              <a:ext uri="{FF2B5EF4-FFF2-40B4-BE49-F238E27FC236}">
                <a16:creationId xmlns:a16="http://schemas.microsoft.com/office/drawing/2014/main" id="{FD1AD5D4-44D1-F04A-25E9-A3CE82767A93}"/>
              </a:ext>
              <a:ext uri="{C183D7F6-B498-43B3-948B-1728B52AA6E4}">
                <adec:decorative xmlns:adec="http://schemas.microsoft.com/office/drawing/2017/decorative" val="0"/>
              </a:ext>
            </a:extLst>
          </p:cNvPr>
          <p:cNvSpPr txBox="1"/>
          <p:nvPr/>
        </p:nvSpPr>
        <p:spPr>
          <a:xfrm>
            <a:off x="588963" y="1074729"/>
            <a:ext cx="11017250" cy="307777"/>
          </a:xfrm>
          <a:prstGeom prst="rect">
            <a:avLst/>
          </a:prstGeom>
          <a:noFill/>
        </p:spPr>
        <p:txBody>
          <a:bodyPr wrap="square" lIns="0" tIns="0" rIns="0" bIns="0">
            <a:spAutoFit/>
          </a:bodyPr>
          <a:lstStyle/>
          <a:p>
            <a:pPr defTabSz="932742">
              <a:spcAft>
                <a:spcPts val="1000"/>
              </a:spcAft>
            </a:pPr>
            <a:r>
              <a:rPr lang="pt-BR" sz="2000">
                <a:ln w="3175">
                  <a:noFill/>
                </a:ln>
                <a:gradFill flip="none" rotWithShape="1">
                  <a:gsLst>
                    <a:gs pos="0">
                      <a:schemeClr val="accent1"/>
                    </a:gs>
                    <a:gs pos="100000">
                      <a:schemeClr val="accent2"/>
                    </a:gs>
                  </a:gsLst>
                  <a:lin ang="10800000" scaled="1"/>
                  <a:tileRect/>
                </a:gradFill>
                <a:latin typeface="+mj-lt"/>
                <a:ea typeface="+mj-ea"/>
                <a:cs typeface="+mj-cs"/>
              </a:rPr>
              <a:t>Compartilhe e aprenda</a:t>
            </a:r>
          </a:p>
        </p:txBody>
      </p:sp>
      <p:grpSp>
        <p:nvGrpSpPr>
          <p:cNvPr id="11" name="Group 10">
            <a:extLst>
              <a:ext uri="{FF2B5EF4-FFF2-40B4-BE49-F238E27FC236}">
                <a16:creationId xmlns:a16="http://schemas.microsoft.com/office/drawing/2014/main" id="{5B6AB4BB-10D9-8510-3894-D81A9DB332D4}"/>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3" name="Picture 12">
              <a:extLst>
                <a:ext uri="{FF2B5EF4-FFF2-40B4-BE49-F238E27FC236}">
                  <a16:creationId xmlns:a16="http://schemas.microsoft.com/office/drawing/2014/main" id="{48297079-8F94-0C48-EE09-A2BE21E154A5}"/>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5" name="Straight Connector 14">
              <a:extLst>
                <a:ext uri="{FF2B5EF4-FFF2-40B4-BE49-F238E27FC236}">
                  <a16:creationId xmlns:a16="http://schemas.microsoft.com/office/drawing/2014/main" id="{9CC7B656-06FA-6ACB-DFBD-D29E3E1B1FE7}"/>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Rectangle: Rounded Corners 15">
            <a:extLst>
              <a:ext uri="{FF2B5EF4-FFF2-40B4-BE49-F238E27FC236}">
                <a16:creationId xmlns:a16="http://schemas.microsoft.com/office/drawing/2014/main" id="{91F218F5-E632-B2DA-6F4D-35F66A2408DF}"/>
              </a:ext>
              <a:ext uri="{C183D7F6-B498-43B3-948B-1728B52AA6E4}">
                <adec:decorative xmlns:adec="http://schemas.microsoft.com/office/drawing/2017/decorative" val="1"/>
              </a:ext>
            </a:extLst>
          </p:cNvPr>
          <p:cNvSpPr>
            <a:spLocks/>
          </p:cNvSpPr>
          <p:nvPr/>
        </p:nvSpPr>
        <p:spPr bwMode="auto">
          <a:xfrm>
            <a:off x="588963" y="1642283"/>
            <a:ext cx="11017250" cy="4626755"/>
          </a:xfrm>
          <a:prstGeom prst="roundRect">
            <a:avLst>
              <a:gd name="adj" fmla="val 4692"/>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US" sz="14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17" name="Rounded Rectangle 3_1">
            <a:extLst>
              <a:ext uri="{FF2B5EF4-FFF2-40B4-BE49-F238E27FC236}">
                <a16:creationId xmlns:a16="http://schemas.microsoft.com/office/drawing/2014/main" id="{B626E9EB-F40A-015F-EAB1-E75D541DCED3}"/>
              </a:ext>
              <a:ext uri="{C183D7F6-B498-43B3-948B-1728B52AA6E4}">
                <adec:decorative xmlns:adec="http://schemas.microsoft.com/office/drawing/2017/decorative" val="1"/>
              </a:ext>
            </a:extLst>
          </p:cNvPr>
          <p:cNvSpPr>
            <a:spLocks/>
          </p:cNvSpPr>
          <p:nvPr/>
        </p:nvSpPr>
        <p:spPr>
          <a:xfrm>
            <a:off x="771843" y="1825162"/>
            <a:ext cx="3704907" cy="4260996"/>
          </a:xfrm>
          <a:prstGeom prst="roundRect">
            <a:avLst>
              <a:gd name="adj" fmla="val 47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19" name="Content Placeholder 2">
            <a:extLst>
              <a:ext uri="{FF2B5EF4-FFF2-40B4-BE49-F238E27FC236}">
                <a16:creationId xmlns:a16="http://schemas.microsoft.com/office/drawing/2014/main" id="{5DADC08A-14C3-0F1E-49A4-B71785C85A35}"/>
              </a:ext>
            </a:extLst>
          </p:cNvPr>
          <p:cNvSpPr txBox="1">
            <a:spLocks/>
          </p:cNvSpPr>
          <p:nvPr/>
        </p:nvSpPr>
        <p:spPr>
          <a:xfrm>
            <a:off x="933768" y="2019053"/>
            <a:ext cx="3381057" cy="350865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9400" indent="-279400" defTabSz="914400">
              <a:spcBef>
                <a:spcPts val="0"/>
              </a:spcBef>
              <a:spcAft>
                <a:spcPts val="1800"/>
              </a:spcAft>
              <a:buSzTx/>
              <a:buFont typeface="Arial" panose="020B0604020202020204" pitchFamily="34" charset="0"/>
              <a:buChar char="•"/>
              <a:defRPr/>
            </a:pPr>
            <a:r>
              <a:rPr kumimoji="0" lang="pt-BR" sz="1800" b="0" i="0" u="none" strike="noStrike" cap="none" normalizeH="0" baseline="0" noProof="0" dirty="0">
                <a:ln>
                  <a:noFill/>
                </a:ln>
                <a:effectLst/>
                <a:uLnTx/>
                <a:uFillTx/>
                <a:cs typeface="+mn-cs"/>
              </a:rPr>
              <a:t>Mostre o destino dos seus sonhos que você criou com </a:t>
            </a:r>
            <a:br>
              <a:rPr kumimoji="0" lang="pt-BR" sz="1800" b="0" i="0" u="none" strike="noStrike" cap="none" normalizeH="0" baseline="0" noProof="0" dirty="0">
                <a:ln>
                  <a:noFill/>
                </a:ln>
                <a:effectLst/>
                <a:uLnTx/>
                <a:uFillTx/>
                <a:cs typeface="+mn-cs"/>
              </a:rPr>
            </a:br>
            <a:r>
              <a:rPr kumimoji="0" lang="pt-BR" sz="1800" b="0" i="0" u="none" strike="noStrike" cap="none" normalizeH="0" baseline="0" noProof="0" dirty="0">
                <a:ln>
                  <a:noFill/>
                </a:ln>
                <a:effectLst/>
                <a:uLnTx/>
                <a:uFillTx/>
                <a:cs typeface="+mn-cs"/>
              </a:rPr>
              <a:t>o Copilot</a:t>
            </a:r>
          </a:p>
          <a:p>
            <a:pPr marL="279400" indent="-279400" defTabSz="914400">
              <a:spcBef>
                <a:spcPts val="0"/>
              </a:spcBef>
              <a:spcAft>
                <a:spcPts val="1800"/>
              </a:spcAft>
              <a:buSzTx/>
              <a:buFont typeface="Arial" panose="020B0604020202020204" pitchFamily="34" charset="0"/>
              <a:buChar char="•"/>
              <a:defRPr/>
            </a:pPr>
            <a:r>
              <a:rPr kumimoji="0" lang="pt-BR" sz="1800" b="0" i="0" u="none" strike="noStrike" cap="none" normalizeH="0" baseline="0" noProof="0" dirty="0">
                <a:ln>
                  <a:noFill/>
                </a:ln>
                <a:effectLst/>
                <a:uLnTx/>
                <a:uFillTx/>
                <a:cs typeface="+mn-cs"/>
              </a:rPr>
              <a:t>O que você aprendeu sobre </a:t>
            </a:r>
            <a:br>
              <a:rPr kumimoji="0" lang="pt-BR" sz="1800" b="0" i="0" u="none" strike="noStrike" cap="none" normalizeH="0" baseline="0" noProof="0" dirty="0">
                <a:ln>
                  <a:noFill/>
                </a:ln>
                <a:effectLst/>
                <a:uLnTx/>
                <a:uFillTx/>
                <a:cs typeface="+mn-cs"/>
              </a:rPr>
            </a:br>
            <a:r>
              <a:rPr kumimoji="0" lang="pt-BR" sz="1800" b="0" i="0" u="none" strike="noStrike" cap="none" normalizeH="0" baseline="0" noProof="0" dirty="0">
                <a:ln>
                  <a:noFill/>
                </a:ln>
                <a:effectLst/>
                <a:uLnTx/>
                <a:uFillTx/>
                <a:cs typeface="+mn-cs"/>
              </a:rPr>
              <a:t>o que funciona melhor com </a:t>
            </a:r>
            <a:br>
              <a:rPr kumimoji="0" lang="pt-BR" sz="1800" b="0" i="0" u="none" strike="noStrike" cap="none" normalizeH="0" baseline="0" noProof="0" dirty="0">
                <a:ln>
                  <a:noFill/>
                </a:ln>
                <a:effectLst/>
                <a:uLnTx/>
                <a:uFillTx/>
                <a:cs typeface="+mn-cs"/>
              </a:rPr>
            </a:br>
            <a:r>
              <a:rPr kumimoji="0" lang="pt-BR" sz="1800" b="0" i="0" u="none" strike="noStrike" cap="none" normalizeH="0" baseline="0" noProof="0" dirty="0">
                <a:ln>
                  <a:noFill/>
                </a:ln>
                <a:effectLst/>
                <a:uLnTx/>
                <a:uFillTx/>
                <a:cs typeface="+mn-cs"/>
              </a:rPr>
              <a:t>o Copilot para produzir </a:t>
            </a:r>
            <a:br>
              <a:rPr kumimoji="0" lang="pt-BR" sz="1800" b="0" i="0" u="none" strike="noStrike" cap="none" normalizeH="0" baseline="0" noProof="0" dirty="0">
                <a:ln>
                  <a:noFill/>
                </a:ln>
                <a:effectLst/>
                <a:uLnTx/>
                <a:uFillTx/>
                <a:cs typeface="+mn-cs"/>
              </a:rPr>
            </a:br>
            <a:r>
              <a:rPr kumimoji="0" lang="pt-BR" sz="1800" b="0" i="0" u="none" strike="noStrike" cap="none" normalizeH="0" baseline="0" noProof="0" dirty="0">
                <a:ln>
                  <a:noFill/>
                </a:ln>
                <a:effectLst/>
                <a:uLnTx/>
                <a:uFillTx/>
                <a:cs typeface="+mn-cs"/>
              </a:rPr>
              <a:t>o que você imaginou?</a:t>
            </a:r>
          </a:p>
          <a:p>
            <a:pPr marL="279400" indent="-279400" defTabSz="914400">
              <a:spcBef>
                <a:spcPts val="0"/>
              </a:spcBef>
              <a:spcAft>
                <a:spcPts val="1800"/>
              </a:spcAft>
              <a:buSzTx/>
              <a:buFont typeface="Arial" panose="020B0604020202020204" pitchFamily="34" charset="0"/>
              <a:buChar char="•"/>
              <a:defRPr/>
            </a:pPr>
            <a:r>
              <a:rPr kumimoji="0" lang="pt-BR" sz="1800" b="0" i="0" u="none" strike="noStrike" cap="none" normalizeH="0" baseline="0" noProof="0" dirty="0">
                <a:ln>
                  <a:noFill/>
                </a:ln>
                <a:effectLst/>
                <a:uLnTx/>
                <a:uFillTx/>
                <a:cs typeface="+mn-cs"/>
              </a:rPr>
              <a:t>Você consegue pensar em outros projetos ou tarefas em que o Microsoft Copilot pode ser um ótimo assistente?</a:t>
            </a:r>
          </a:p>
        </p:txBody>
      </p:sp>
      <p:pic>
        <p:nvPicPr>
          <p:cNvPr id="62" name="Picture 61" descr="AI generated restaurant feature, cozy nest in a tree with seating area">
            <a:extLst>
              <a:ext uri="{FF2B5EF4-FFF2-40B4-BE49-F238E27FC236}">
                <a16:creationId xmlns:a16="http://schemas.microsoft.com/office/drawing/2014/main" id="{460461E8-F9FB-F226-B16B-E85D5E104097}"/>
              </a:ext>
            </a:extLst>
          </p:cNvPr>
          <p:cNvPicPr>
            <a:picLocks/>
          </p:cNvPicPr>
          <p:nvPr/>
        </p:nvPicPr>
        <p:blipFill rotWithShape="1">
          <a:blip r:embed="rId4"/>
          <a:srcRect t="13964" b="13964"/>
          <a:stretch/>
        </p:blipFill>
        <p:spPr>
          <a:xfrm>
            <a:off x="4654920" y="1825162"/>
            <a:ext cx="3291177" cy="2039058"/>
          </a:xfrm>
          <a:prstGeom prst="roundRect">
            <a:avLst>
              <a:gd name="adj" fmla="val 6300"/>
            </a:avLst>
          </a:prstGeom>
        </p:spPr>
      </p:pic>
      <p:pic>
        <p:nvPicPr>
          <p:cNvPr id="59" name="Picture 58" descr="AI generated cozy restaurant in a tree">
            <a:extLst>
              <a:ext uri="{FF2B5EF4-FFF2-40B4-BE49-F238E27FC236}">
                <a16:creationId xmlns:a16="http://schemas.microsoft.com/office/drawing/2014/main" id="{E7C59470-144C-8CF6-2DA0-D444FAE3B46E}"/>
              </a:ext>
            </a:extLst>
          </p:cNvPr>
          <p:cNvPicPr>
            <a:picLocks/>
          </p:cNvPicPr>
          <p:nvPr/>
        </p:nvPicPr>
        <p:blipFill rotWithShape="1">
          <a:blip r:embed="rId5"/>
          <a:srcRect t="19301" b="19301"/>
          <a:stretch/>
        </p:blipFill>
        <p:spPr>
          <a:xfrm>
            <a:off x="8128977" y="1825162"/>
            <a:ext cx="3291177" cy="2039058"/>
          </a:xfrm>
          <a:prstGeom prst="roundRect">
            <a:avLst>
              <a:gd name="adj" fmla="val 6300"/>
            </a:avLst>
          </a:prstGeom>
        </p:spPr>
      </p:pic>
      <p:pic>
        <p:nvPicPr>
          <p:cNvPr id="60" name="Picture 59" descr="AI generated entrance to the restaurant">
            <a:extLst>
              <a:ext uri="{FF2B5EF4-FFF2-40B4-BE49-F238E27FC236}">
                <a16:creationId xmlns:a16="http://schemas.microsoft.com/office/drawing/2014/main" id="{9A27873C-1580-7C9A-D385-B31B12706B47}"/>
              </a:ext>
            </a:extLst>
          </p:cNvPr>
          <p:cNvPicPr>
            <a:picLocks/>
          </p:cNvPicPr>
          <p:nvPr/>
        </p:nvPicPr>
        <p:blipFill rotWithShape="1">
          <a:blip r:embed="rId6"/>
          <a:srcRect t="17723" b="17723"/>
          <a:stretch/>
        </p:blipFill>
        <p:spPr>
          <a:xfrm>
            <a:off x="4654920" y="4047100"/>
            <a:ext cx="3291177" cy="2039058"/>
          </a:xfrm>
          <a:prstGeom prst="roundRect">
            <a:avLst>
              <a:gd name="adj" fmla="val 6300"/>
            </a:avLst>
          </a:prstGeom>
        </p:spPr>
      </p:pic>
      <p:pic>
        <p:nvPicPr>
          <p:cNvPr id="61" name="Picture 60" descr="AI generated salad served at restaurant">
            <a:extLst>
              <a:ext uri="{FF2B5EF4-FFF2-40B4-BE49-F238E27FC236}">
                <a16:creationId xmlns:a16="http://schemas.microsoft.com/office/drawing/2014/main" id="{92025225-3EB3-82FB-F842-5E1E1C2F4AB0}"/>
              </a:ext>
            </a:extLst>
          </p:cNvPr>
          <p:cNvPicPr>
            <a:picLocks/>
          </p:cNvPicPr>
          <p:nvPr/>
        </p:nvPicPr>
        <p:blipFill rotWithShape="1">
          <a:blip r:embed="rId7"/>
          <a:srcRect t="18509" b="18509"/>
          <a:stretch/>
        </p:blipFill>
        <p:spPr>
          <a:xfrm>
            <a:off x="8128977" y="4047100"/>
            <a:ext cx="3291177" cy="2039058"/>
          </a:xfrm>
          <a:prstGeom prst="roundRect">
            <a:avLst>
              <a:gd name="adj" fmla="val 6300"/>
            </a:avLst>
          </a:prstGeom>
        </p:spPr>
      </p:pic>
      <p:sp>
        <p:nvSpPr>
          <p:cNvPr id="4" name="TextBox 3">
            <a:extLst>
              <a:ext uri="{FF2B5EF4-FFF2-40B4-BE49-F238E27FC236}">
                <a16:creationId xmlns:a16="http://schemas.microsoft.com/office/drawing/2014/main" id="{8D7E72BD-516A-7E90-3073-C0337D9C603C}"/>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3213665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pt-BR"/>
              <a:t>Verificação de conhecimentos</a:t>
            </a:r>
          </a:p>
        </p:txBody>
      </p:sp>
      <p:grpSp>
        <p:nvGrpSpPr>
          <p:cNvPr id="41" name="Group 40">
            <a:extLst>
              <a:ext uri="{FF2B5EF4-FFF2-40B4-BE49-F238E27FC236}">
                <a16:creationId xmlns:a16="http://schemas.microsoft.com/office/drawing/2014/main" id="{DD2E30CA-B6E4-7EA9-E0C9-C0AB7D086A30}"/>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42" name="Picture 41">
              <a:extLst>
                <a:ext uri="{FF2B5EF4-FFF2-40B4-BE49-F238E27FC236}">
                  <a16:creationId xmlns:a16="http://schemas.microsoft.com/office/drawing/2014/main" id="{0F74DD36-4C19-0BDD-B14B-3755A48B4BC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43" name="Straight Connector 42">
              <a:extLst>
                <a:ext uri="{FF2B5EF4-FFF2-40B4-BE49-F238E27FC236}">
                  <a16:creationId xmlns:a16="http://schemas.microsoft.com/office/drawing/2014/main" id="{951B292A-C4E2-B5E0-B0FD-F0CDC3B9330C}"/>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6" name="Rounded Rectangle 3_1">
            <a:extLst>
              <a:ext uri="{FF2B5EF4-FFF2-40B4-BE49-F238E27FC236}">
                <a16:creationId xmlns:a16="http://schemas.microsoft.com/office/drawing/2014/main" id="{FEC21594-F412-691C-0D8B-16F6A0A25555}"/>
              </a:ext>
              <a:ext uri="{C183D7F6-B498-43B3-948B-1728B52AA6E4}">
                <adec:decorative xmlns:adec="http://schemas.microsoft.com/office/drawing/2017/decorative" val="1"/>
              </a:ext>
            </a:extLst>
          </p:cNvPr>
          <p:cNvSpPr>
            <a:spLocks/>
          </p:cNvSpPr>
          <p:nvPr/>
        </p:nvSpPr>
        <p:spPr>
          <a:xfrm>
            <a:off x="588263" y="1233488"/>
            <a:ext cx="11017250" cy="1623476"/>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47" name="Rectangle: Rounded Corners 46">
            <a:extLst>
              <a:ext uri="{FF2B5EF4-FFF2-40B4-BE49-F238E27FC236}">
                <a16:creationId xmlns:a16="http://schemas.microsoft.com/office/drawing/2014/main" id="{CCF397CE-4693-FA03-900A-6A9DB19AC34D}"/>
              </a:ext>
              <a:ext uri="{C183D7F6-B498-43B3-948B-1728B52AA6E4}">
                <adec:decorative xmlns:adec="http://schemas.microsoft.com/office/drawing/2017/decorative" val="1"/>
              </a:ext>
            </a:extLst>
          </p:cNvPr>
          <p:cNvSpPr>
            <a:spLocks/>
          </p:cNvSpPr>
          <p:nvPr/>
        </p:nvSpPr>
        <p:spPr bwMode="auto">
          <a:xfrm>
            <a:off x="728870" y="1393875"/>
            <a:ext cx="10736036" cy="1332160"/>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1CCB197F-0DBD-FB51-7ACA-3DC5C3022BD1}"/>
              </a:ext>
              <a:ext uri="{C183D7F6-B498-43B3-948B-1728B52AA6E4}">
                <adec:decorative xmlns:adec="http://schemas.microsoft.com/office/drawing/2017/decorative" val="0"/>
              </a:ext>
            </a:extLst>
          </p:cNvPr>
          <p:cNvSpPr txBox="1">
            <a:spLocks/>
          </p:cNvSpPr>
          <p:nvPr/>
        </p:nvSpPr>
        <p:spPr>
          <a:xfrm>
            <a:off x="859800" y="1522499"/>
            <a:ext cx="4025129" cy="1074911"/>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defRPr/>
            </a:pPr>
            <a:r>
              <a:rPr kumimoji="0" lang="pt-BR" sz="1400" i="0" u="none" strike="noStrike" cap="none" normalizeH="0" baseline="0" noProof="0" dirty="0">
                <a:ln>
                  <a:noFill/>
                </a:ln>
                <a:effectLst/>
                <a:uLnTx/>
                <a:uFillTx/>
                <a:latin typeface="+mj-lt"/>
                <a:ea typeface="+mj-ea"/>
                <a:cs typeface="+mj-cs"/>
              </a:rPr>
              <a:t>Qual é a importância de fornecer detalhes específicos ao pedir ao Copilot para sugerir um nome para </a:t>
            </a:r>
            <a:br>
              <a:rPr kumimoji="0" lang="pt-BR" sz="1400" i="0" u="none" strike="noStrike" cap="none" normalizeH="0" baseline="0" noProof="0" dirty="0">
                <a:ln>
                  <a:noFill/>
                </a:ln>
                <a:effectLst/>
                <a:uLnTx/>
                <a:uFillTx/>
                <a:latin typeface="+mj-lt"/>
                <a:ea typeface="+mj-ea"/>
                <a:cs typeface="+mj-cs"/>
              </a:rPr>
            </a:br>
            <a:r>
              <a:rPr kumimoji="0" lang="pt-BR" sz="1400" i="0" u="none" strike="noStrike" cap="none" normalizeH="0" baseline="0" noProof="0" dirty="0">
                <a:ln>
                  <a:noFill/>
                </a:ln>
                <a:effectLst/>
                <a:uLnTx/>
                <a:uFillTx/>
                <a:latin typeface="+mj-lt"/>
                <a:ea typeface="+mj-ea"/>
                <a:cs typeface="+mj-cs"/>
              </a:rPr>
              <a:t>o destino?</a:t>
            </a:r>
          </a:p>
        </p:txBody>
      </p:sp>
      <p:sp>
        <p:nvSpPr>
          <p:cNvPr id="48" name="Content Placeholder 2">
            <a:extLst>
              <a:ext uri="{FF2B5EF4-FFF2-40B4-BE49-F238E27FC236}">
                <a16:creationId xmlns:a16="http://schemas.microsoft.com/office/drawing/2014/main" id="{3763ECD7-9840-0821-4D12-037AFDAF4499}"/>
              </a:ext>
            </a:extLst>
          </p:cNvPr>
          <p:cNvSpPr txBox="1">
            <a:spLocks/>
          </p:cNvSpPr>
          <p:nvPr/>
        </p:nvSpPr>
        <p:spPr>
          <a:xfrm>
            <a:off x="5025537" y="1703447"/>
            <a:ext cx="6217170" cy="713016"/>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pt-BR" sz="1100" b="0" i="0" u="none" strike="noStrike" cap="none" normalizeH="0" baseline="0" noProof="0" dirty="0">
                <a:ln>
                  <a:noFill/>
                </a:ln>
                <a:effectLst/>
                <a:uLnTx/>
                <a:uFillTx/>
                <a:cs typeface="+mn-cs"/>
              </a:rPr>
              <a:t>Para garantir que o nome seja longo e complexo</a:t>
            </a:r>
          </a:p>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pt-BR" sz="1100" b="0" i="0" u="none" strike="noStrike" cap="none" normalizeH="0" baseline="0" noProof="0" dirty="0">
                <a:ln>
                  <a:noFill/>
                </a:ln>
                <a:effectLst/>
                <a:uLnTx/>
                <a:uFillTx/>
                <a:cs typeface="+mn-cs"/>
              </a:rPr>
              <a:t>Para garantir que o nome inclua um trocadilho ou referência cultural</a:t>
            </a:r>
          </a:p>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pt-BR" sz="1100" b="0" i="0" u="none" strike="noStrike" cap="none" normalizeH="0" baseline="0" noProof="0" dirty="0">
                <a:ln>
                  <a:noFill/>
                </a:ln>
                <a:effectLst/>
                <a:uLnTx/>
                <a:uFillTx/>
                <a:cs typeface="+mn-cs"/>
              </a:rPr>
              <a:t>Para gerar um nome que capture com precisão a essência e a atmosfera do destino</a:t>
            </a:r>
          </a:p>
        </p:txBody>
      </p:sp>
      <p:pic>
        <p:nvPicPr>
          <p:cNvPr id="50" name="Picture 49">
            <a:extLst>
              <a:ext uri="{FF2B5EF4-FFF2-40B4-BE49-F238E27FC236}">
                <a16:creationId xmlns:a16="http://schemas.microsoft.com/office/drawing/2014/main" id="{C0B9F397-0D1F-FD99-18E0-29DEF9559AD1}"/>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2327494"/>
            <a:ext cx="2428451" cy="442991"/>
          </a:xfrm>
          <a:prstGeom prst="rect">
            <a:avLst/>
          </a:prstGeom>
        </p:spPr>
      </p:pic>
      <p:cxnSp>
        <p:nvCxnSpPr>
          <p:cNvPr id="51" name="Straight Connector 50">
            <a:extLst>
              <a:ext uri="{FF2B5EF4-FFF2-40B4-BE49-F238E27FC236}">
                <a16:creationId xmlns:a16="http://schemas.microsoft.com/office/drawing/2014/main" id="{F3D01E8B-93C8-FF06-BCB9-F1B1DAFE736B}"/>
              </a:ext>
              <a:ext uri="{C183D7F6-B498-43B3-948B-1728B52AA6E4}">
                <adec:decorative xmlns:adec="http://schemas.microsoft.com/office/drawing/2017/decorative" val="1"/>
              </a:ext>
            </a:extLst>
          </p:cNvPr>
          <p:cNvCxnSpPr>
            <a:cxnSpLocks/>
          </p:cNvCxnSpPr>
          <p:nvPr/>
        </p:nvCxnSpPr>
        <p:spPr>
          <a:xfrm flipH="1">
            <a:off x="2745357" y="2726035"/>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52" name="Rounded Rectangle 3_1">
            <a:extLst>
              <a:ext uri="{FF2B5EF4-FFF2-40B4-BE49-F238E27FC236}">
                <a16:creationId xmlns:a16="http://schemas.microsoft.com/office/drawing/2014/main" id="{58C9BA2C-AB15-C55C-BE38-CC75B7D3D47D}"/>
              </a:ext>
              <a:ext uri="{C183D7F6-B498-43B3-948B-1728B52AA6E4}">
                <adec:decorative xmlns:adec="http://schemas.microsoft.com/office/drawing/2017/decorative" val="1"/>
              </a:ext>
            </a:extLst>
          </p:cNvPr>
          <p:cNvSpPr>
            <a:spLocks/>
          </p:cNvSpPr>
          <p:nvPr/>
        </p:nvSpPr>
        <p:spPr>
          <a:xfrm>
            <a:off x="588263" y="3136332"/>
            <a:ext cx="11017250" cy="1463089"/>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53" name="Rectangle: Rounded Corners 52">
            <a:extLst>
              <a:ext uri="{FF2B5EF4-FFF2-40B4-BE49-F238E27FC236}">
                <a16:creationId xmlns:a16="http://schemas.microsoft.com/office/drawing/2014/main" id="{01BB2AA1-1FB6-8A5C-8796-B6E94BC96BC1}"/>
              </a:ext>
              <a:ext uri="{C183D7F6-B498-43B3-948B-1728B52AA6E4}">
                <adec:decorative xmlns:adec="http://schemas.microsoft.com/office/drawing/2017/decorative" val="1"/>
              </a:ext>
            </a:extLst>
          </p:cNvPr>
          <p:cNvSpPr>
            <a:spLocks/>
          </p:cNvSpPr>
          <p:nvPr/>
        </p:nvSpPr>
        <p:spPr bwMode="auto">
          <a:xfrm>
            <a:off x="728870" y="3296719"/>
            <a:ext cx="10736036" cy="1171773"/>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D8B271D3-15AD-4CFA-A8F8-52FB4F22A4A1}"/>
              </a:ext>
            </a:extLst>
          </p:cNvPr>
          <p:cNvSpPr txBox="1">
            <a:spLocks/>
          </p:cNvSpPr>
          <p:nvPr/>
        </p:nvSpPr>
        <p:spPr>
          <a:xfrm>
            <a:off x="859800" y="3427649"/>
            <a:ext cx="4025129" cy="909913"/>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defRPr/>
            </a:pPr>
            <a:r>
              <a:rPr kumimoji="0" lang="pt-BR" sz="1400" i="0" u="none" strike="noStrike" cap="none" normalizeH="0" baseline="0" noProof="0" dirty="0">
                <a:ln>
                  <a:noFill/>
                </a:ln>
                <a:effectLst/>
                <a:uLnTx/>
                <a:uFillTx/>
                <a:latin typeface="+mj-lt"/>
                <a:ea typeface="+mj-ea"/>
                <a:cs typeface="+mj-cs"/>
              </a:rPr>
              <a:t>Qual é o principal benefício de usar </a:t>
            </a:r>
            <a:br>
              <a:rPr kumimoji="0" lang="pt-BR" sz="1400" i="0" u="none" strike="noStrike" cap="none" normalizeH="0" baseline="0" noProof="0" dirty="0">
                <a:ln>
                  <a:noFill/>
                </a:ln>
                <a:effectLst/>
                <a:uLnTx/>
                <a:uFillTx/>
                <a:latin typeface="+mj-lt"/>
                <a:ea typeface="+mj-ea"/>
                <a:cs typeface="+mj-cs"/>
              </a:rPr>
            </a:br>
            <a:r>
              <a:rPr kumimoji="0" lang="pt-BR" sz="1400" i="0" u="none" strike="noStrike" cap="none" normalizeH="0" baseline="0" noProof="0" dirty="0">
                <a:ln>
                  <a:noFill/>
                </a:ln>
                <a:effectLst/>
                <a:uLnTx/>
                <a:uFillTx/>
                <a:latin typeface="+mj-lt"/>
                <a:ea typeface="+mj-ea"/>
                <a:cs typeface="+mj-cs"/>
              </a:rPr>
              <a:t>os recursos multimodais do Copilot?</a:t>
            </a:r>
          </a:p>
        </p:txBody>
      </p:sp>
      <p:pic>
        <p:nvPicPr>
          <p:cNvPr id="56" name="Picture 55">
            <a:extLst>
              <a:ext uri="{FF2B5EF4-FFF2-40B4-BE49-F238E27FC236}">
                <a16:creationId xmlns:a16="http://schemas.microsoft.com/office/drawing/2014/main" id="{6FBB5DD0-B279-38D3-3FD1-0A4540EEA7FB}"/>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4068363"/>
            <a:ext cx="2428451" cy="442991"/>
          </a:xfrm>
          <a:prstGeom prst="rect">
            <a:avLst/>
          </a:prstGeom>
        </p:spPr>
      </p:pic>
      <p:cxnSp>
        <p:nvCxnSpPr>
          <p:cNvPr id="57" name="Straight Connector 56">
            <a:extLst>
              <a:ext uri="{FF2B5EF4-FFF2-40B4-BE49-F238E27FC236}">
                <a16:creationId xmlns:a16="http://schemas.microsoft.com/office/drawing/2014/main" id="{364B32D4-6CB6-5AC0-4959-627499FA8505}"/>
              </a:ext>
              <a:ext uri="{C183D7F6-B498-43B3-948B-1728B52AA6E4}">
                <adec:decorative xmlns:adec="http://schemas.microsoft.com/office/drawing/2017/decorative" val="1"/>
              </a:ext>
            </a:extLst>
          </p:cNvPr>
          <p:cNvCxnSpPr>
            <a:cxnSpLocks/>
          </p:cNvCxnSpPr>
          <p:nvPr/>
        </p:nvCxnSpPr>
        <p:spPr>
          <a:xfrm flipH="1">
            <a:off x="2745357" y="4468492"/>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58" name="Rounded Rectangle 3_1">
            <a:extLst>
              <a:ext uri="{FF2B5EF4-FFF2-40B4-BE49-F238E27FC236}">
                <a16:creationId xmlns:a16="http://schemas.microsoft.com/office/drawing/2014/main" id="{564F7B49-6396-0C75-77AA-49522F9B62DB}"/>
              </a:ext>
              <a:ext uri="{C183D7F6-B498-43B3-948B-1728B52AA6E4}">
                <adec:decorative xmlns:adec="http://schemas.microsoft.com/office/drawing/2017/decorative" val="1"/>
              </a:ext>
            </a:extLst>
          </p:cNvPr>
          <p:cNvSpPr>
            <a:spLocks/>
          </p:cNvSpPr>
          <p:nvPr/>
        </p:nvSpPr>
        <p:spPr>
          <a:xfrm>
            <a:off x="588263" y="4878790"/>
            <a:ext cx="11017250" cy="1623476"/>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59" name="Rectangle: Rounded Corners 58">
            <a:extLst>
              <a:ext uri="{FF2B5EF4-FFF2-40B4-BE49-F238E27FC236}">
                <a16:creationId xmlns:a16="http://schemas.microsoft.com/office/drawing/2014/main" id="{BB03D67B-39E5-18EA-7927-E86E1904F94D}"/>
              </a:ext>
              <a:ext uri="{C183D7F6-B498-43B3-948B-1728B52AA6E4}">
                <adec:decorative xmlns:adec="http://schemas.microsoft.com/office/drawing/2017/decorative" val="1"/>
              </a:ext>
            </a:extLst>
          </p:cNvPr>
          <p:cNvSpPr>
            <a:spLocks/>
          </p:cNvSpPr>
          <p:nvPr/>
        </p:nvSpPr>
        <p:spPr bwMode="auto">
          <a:xfrm>
            <a:off x="728870" y="5039177"/>
            <a:ext cx="10736036" cy="1332160"/>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DE493840-9839-E7E0-31EB-4310B6968EB6}"/>
              </a:ext>
            </a:extLst>
          </p:cNvPr>
          <p:cNvSpPr txBox="1">
            <a:spLocks/>
          </p:cNvSpPr>
          <p:nvPr/>
        </p:nvSpPr>
        <p:spPr>
          <a:xfrm>
            <a:off x="859800" y="5167801"/>
            <a:ext cx="4025129" cy="1074911"/>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tab pos="2800350" algn="l"/>
              </a:tabLst>
              <a:defRPr/>
            </a:pPr>
            <a:r>
              <a:rPr kumimoji="0" lang="pt-BR" sz="1400" i="0" u="none" strike="noStrike" cap="none" normalizeH="0" baseline="0" noProof="0">
                <a:ln>
                  <a:noFill/>
                </a:ln>
                <a:effectLst/>
                <a:uLnTx/>
                <a:uFillTx/>
                <a:latin typeface="+mj-lt"/>
                <a:ea typeface="+mj-ea"/>
                <a:cs typeface="+mj-cs"/>
              </a:rPr>
              <a:t>Como é possível refinar a imagem gerada pelo Copilot?</a:t>
            </a:r>
          </a:p>
        </p:txBody>
      </p:sp>
      <p:pic>
        <p:nvPicPr>
          <p:cNvPr id="61" name="Picture 60">
            <a:extLst>
              <a:ext uri="{FF2B5EF4-FFF2-40B4-BE49-F238E27FC236}">
                <a16:creationId xmlns:a16="http://schemas.microsoft.com/office/drawing/2014/main" id="{FADA5335-C7D0-9815-3C53-49C37A480E00}"/>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5972796"/>
            <a:ext cx="2428451" cy="442991"/>
          </a:xfrm>
          <a:prstGeom prst="rect">
            <a:avLst/>
          </a:prstGeom>
        </p:spPr>
      </p:pic>
      <p:cxnSp>
        <p:nvCxnSpPr>
          <p:cNvPr id="63" name="Straight Connector 62">
            <a:extLst>
              <a:ext uri="{FF2B5EF4-FFF2-40B4-BE49-F238E27FC236}">
                <a16:creationId xmlns:a16="http://schemas.microsoft.com/office/drawing/2014/main" id="{18F85068-24ED-E570-C0D7-51719E2AB22B}"/>
              </a:ext>
              <a:ext uri="{C183D7F6-B498-43B3-948B-1728B52AA6E4}">
                <adec:decorative xmlns:adec="http://schemas.microsoft.com/office/drawing/2017/decorative" val="1"/>
              </a:ext>
            </a:extLst>
          </p:cNvPr>
          <p:cNvCxnSpPr>
            <a:cxnSpLocks/>
          </p:cNvCxnSpPr>
          <p:nvPr/>
        </p:nvCxnSpPr>
        <p:spPr>
          <a:xfrm flipH="1">
            <a:off x="2745357" y="6371337"/>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64" name="Content Placeholder 2">
            <a:extLst>
              <a:ext uri="{FF2B5EF4-FFF2-40B4-BE49-F238E27FC236}">
                <a16:creationId xmlns:a16="http://schemas.microsoft.com/office/drawing/2014/main" id="{61DDB122-A2F4-F9A1-02F0-75E32EC93C1E}"/>
              </a:ext>
            </a:extLst>
          </p:cNvPr>
          <p:cNvSpPr txBox="1">
            <a:spLocks/>
          </p:cNvSpPr>
          <p:nvPr/>
        </p:nvSpPr>
        <p:spPr>
          <a:xfrm>
            <a:off x="5025537" y="5348748"/>
            <a:ext cx="5971014" cy="713016"/>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pt-BR" sz="1100" dirty="0"/>
              <a:t>Pedir para o Copilot criar uma imagem sem fornecer nenhum contexto</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pt-BR" sz="1100" dirty="0"/>
              <a:t>Usar modificadores descritivos no prompt e criar um prompt de imagem com mais detalhes</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pt-BR" sz="1100" dirty="0"/>
              <a:t>Pedir para o Copilot gerar uma imagem aleatória</a:t>
            </a:r>
          </a:p>
        </p:txBody>
      </p:sp>
      <p:grpSp>
        <p:nvGrpSpPr>
          <p:cNvPr id="65" name="Group 64">
            <a:extLst>
              <a:ext uri="{FF2B5EF4-FFF2-40B4-BE49-F238E27FC236}">
                <a16:creationId xmlns:a16="http://schemas.microsoft.com/office/drawing/2014/main" id="{FAB56892-C000-8028-AB94-EE59B341D240}"/>
              </a:ext>
              <a:ext uri="{C183D7F6-B498-43B3-948B-1728B52AA6E4}">
                <adec:decorative xmlns:adec="http://schemas.microsoft.com/office/drawing/2017/decorative" val="1"/>
              </a:ext>
            </a:extLst>
          </p:cNvPr>
          <p:cNvGrpSpPr>
            <a:grpSpLocks/>
          </p:cNvGrpSpPr>
          <p:nvPr/>
        </p:nvGrpSpPr>
        <p:grpSpPr>
          <a:xfrm>
            <a:off x="968818" y="1809492"/>
            <a:ext cx="504382" cy="500924"/>
            <a:chOff x="547424" y="4293480"/>
            <a:chExt cx="640026" cy="657416"/>
          </a:xfrm>
        </p:grpSpPr>
        <p:grpSp>
          <p:nvGrpSpPr>
            <p:cNvPr id="66" name="Group 65">
              <a:extLst>
                <a:ext uri="{FF2B5EF4-FFF2-40B4-BE49-F238E27FC236}">
                  <a16:creationId xmlns:a16="http://schemas.microsoft.com/office/drawing/2014/main" id="{EF200476-E88A-6497-A881-EE1C38C24D54}"/>
                </a:ext>
              </a:extLst>
            </p:cNvPr>
            <p:cNvGrpSpPr/>
            <p:nvPr/>
          </p:nvGrpSpPr>
          <p:grpSpPr>
            <a:xfrm>
              <a:off x="547424" y="4293480"/>
              <a:ext cx="640026" cy="657416"/>
              <a:chOff x="987658" y="5065483"/>
              <a:chExt cx="1169054" cy="1200820"/>
            </a:xfrm>
          </p:grpSpPr>
          <p:grpSp>
            <p:nvGrpSpPr>
              <p:cNvPr id="68" name="Group 67">
                <a:extLst>
                  <a:ext uri="{FF2B5EF4-FFF2-40B4-BE49-F238E27FC236}">
                    <a16:creationId xmlns:a16="http://schemas.microsoft.com/office/drawing/2014/main" id="{1E1FCA17-F4BA-43BB-08EE-C542392BDCED}"/>
                  </a:ext>
                </a:extLst>
              </p:cNvPr>
              <p:cNvGrpSpPr/>
              <p:nvPr/>
            </p:nvGrpSpPr>
            <p:grpSpPr>
              <a:xfrm>
                <a:off x="987658" y="5065483"/>
                <a:ext cx="1169054" cy="1200820"/>
                <a:chOff x="6349393" y="1711575"/>
                <a:chExt cx="5590022" cy="5674618"/>
              </a:xfrm>
            </p:grpSpPr>
            <p:sp>
              <p:nvSpPr>
                <p:cNvPr id="71" name="Rounded Rectangle 3_1">
                  <a:extLst>
                    <a:ext uri="{FF2B5EF4-FFF2-40B4-BE49-F238E27FC236}">
                      <a16:creationId xmlns:a16="http://schemas.microsoft.com/office/drawing/2014/main" id="{57E52704-F4E3-C07B-BCE6-C43BD066F1F0}"/>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Rounded Rectangle 3_1">
                  <a:extLst>
                    <a:ext uri="{FF2B5EF4-FFF2-40B4-BE49-F238E27FC236}">
                      <a16:creationId xmlns:a16="http://schemas.microsoft.com/office/drawing/2014/main" id="{FBC54FB6-31A4-5A2B-1283-C81A38DC589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Rounded Rectangle 3_1">
                <a:extLst>
                  <a:ext uri="{FF2B5EF4-FFF2-40B4-BE49-F238E27FC236}">
                    <a16:creationId xmlns:a16="http://schemas.microsoft.com/office/drawing/2014/main" id="{52FE8936-63C9-C08A-6050-620EC74FB4B2}"/>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Rounded Rectangle 24_1">
                <a:extLst>
                  <a:ext uri="{FF2B5EF4-FFF2-40B4-BE49-F238E27FC236}">
                    <a16:creationId xmlns:a16="http://schemas.microsoft.com/office/drawing/2014/main" id="{346C1EF7-AD61-0B9E-A28F-661017C521F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67" name="Oval 66">
              <a:extLst>
                <a:ext uri="{FF2B5EF4-FFF2-40B4-BE49-F238E27FC236}">
                  <a16:creationId xmlns:a16="http://schemas.microsoft.com/office/drawing/2014/main" id="{854874CD-6A1E-1CEC-AA57-0D701909D8C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pt-BR" sz="2000" i="0" u="none" strike="noStrike" cap="none" normalizeH="0" baseline="0" noProof="0">
                  <a:ln>
                    <a:noFill/>
                  </a:ln>
                  <a:solidFill>
                    <a:srgbClr val="C73ECC"/>
                  </a:solidFill>
                  <a:effectLst/>
                  <a:uLnTx/>
                  <a:uFillTx/>
                  <a:latin typeface="+mj-lt"/>
                  <a:ea typeface="+mj-ea"/>
                  <a:cs typeface="+mj-cs"/>
                </a:rPr>
                <a:t>1</a:t>
              </a:r>
            </a:p>
          </p:txBody>
        </p:sp>
      </p:grpSp>
      <p:grpSp>
        <p:nvGrpSpPr>
          <p:cNvPr id="73" name="Group 72">
            <a:extLst>
              <a:ext uri="{FF2B5EF4-FFF2-40B4-BE49-F238E27FC236}">
                <a16:creationId xmlns:a16="http://schemas.microsoft.com/office/drawing/2014/main" id="{F97260F9-6DE8-4E8A-1C70-E8B1E23C0424}"/>
              </a:ext>
              <a:ext uri="{C183D7F6-B498-43B3-948B-1728B52AA6E4}">
                <adec:decorative xmlns:adec="http://schemas.microsoft.com/office/drawing/2017/decorative" val="1"/>
              </a:ext>
            </a:extLst>
          </p:cNvPr>
          <p:cNvGrpSpPr>
            <a:grpSpLocks/>
          </p:cNvGrpSpPr>
          <p:nvPr/>
        </p:nvGrpSpPr>
        <p:grpSpPr>
          <a:xfrm>
            <a:off x="968818" y="3632143"/>
            <a:ext cx="504382" cy="500924"/>
            <a:chOff x="547424" y="4293480"/>
            <a:chExt cx="640026" cy="657416"/>
          </a:xfrm>
        </p:grpSpPr>
        <p:grpSp>
          <p:nvGrpSpPr>
            <p:cNvPr id="74" name="Group 73">
              <a:extLst>
                <a:ext uri="{FF2B5EF4-FFF2-40B4-BE49-F238E27FC236}">
                  <a16:creationId xmlns:a16="http://schemas.microsoft.com/office/drawing/2014/main" id="{270808FA-EAAE-22F0-1A06-48B0D6C0FACC}"/>
                </a:ext>
              </a:extLst>
            </p:cNvPr>
            <p:cNvGrpSpPr/>
            <p:nvPr/>
          </p:nvGrpSpPr>
          <p:grpSpPr>
            <a:xfrm>
              <a:off x="547424" y="4293480"/>
              <a:ext cx="640026" cy="657416"/>
              <a:chOff x="987658" y="5065483"/>
              <a:chExt cx="1169054" cy="1200820"/>
            </a:xfrm>
          </p:grpSpPr>
          <p:grpSp>
            <p:nvGrpSpPr>
              <p:cNvPr id="76" name="Group 75">
                <a:extLst>
                  <a:ext uri="{FF2B5EF4-FFF2-40B4-BE49-F238E27FC236}">
                    <a16:creationId xmlns:a16="http://schemas.microsoft.com/office/drawing/2014/main" id="{33F6D596-0233-0393-C48C-7C06406DD939}"/>
                  </a:ext>
                </a:extLst>
              </p:cNvPr>
              <p:cNvGrpSpPr/>
              <p:nvPr/>
            </p:nvGrpSpPr>
            <p:grpSpPr>
              <a:xfrm>
                <a:off x="987658" y="5065483"/>
                <a:ext cx="1169054" cy="1200820"/>
                <a:chOff x="6349393" y="1711575"/>
                <a:chExt cx="5590022" cy="5674618"/>
              </a:xfrm>
            </p:grpSpPr>
            <p:sp>
              <p:nvSpPr>
                <p:cNvPr id="79" name="Rounded Rectangle 3_1">
                  <a:extLst>
                    <a:ext uri="{FF2B5EF4-FFF2-40B4-BE49-F238E27FC236}">
                      <a16:creationId xmlns:a16="http://schemas.microsoft.com/office/drawing/2014/main" id="{28F6C224-BA72-F16B-1616-9AC23654C20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Rounded Rectangle 3_1">
                  <a:extLst>
                    <a:ext uri="{FF2B5EF4-FFF2-40B4-BE49-F238E27FC236}">
                      <a16:creationId xmlns:a16="http://schemas.microsoft.com/office/drawing/2014/main" id="{98ABF773-5FE4-D59F-C6D1-61626AA593AA}"/>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Rounded Rectangle 3_1">
                <a:extLst>
                  <a:ext uri="{FF2B5EF4-FFF2-40B4-BE49-F238E27FC236}">
                    <a16:creationId xmlns:a16="http://schemas.microsoft.com/office/drawing/2014/main" id="{324711B3-4CB2-C3DE-28C4-4352F194801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Rounded Rectangle 24_1">
                <a:extLst>
                  <a:ext uri="{FF2B5EF4-FFF2-40B4-BE49-F238E27FC236}">
                    <a16:creationId xmlns:a16="http://schemas.microsoft.com/office/drawing/2014/main" id="{7224BFF0-BC4E-A0AD-0276-1F5F315924E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75" name="Oval 74">
              <a:extLst>
                <a:ext uri="{FF2B5EF4-FFF2-40B4-BE49-F238E27FC236}">
                  <a16:creationId xmlns:a16="http://schemas.microsoft.com/office/drawing/2014/main" id="{21B36AA4-A2C0-7B45-0C2F-E9ED65599FCA}"/>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pt-BR" sz="2000">
                  <a:solidFill>
                    <a:srgbClr val="C73ECC"/>
                  </a:solidFill>
                  <a:latin typeface="+mj-lt"/>
                  <a:ea typeface="+mj-ea"/>
                  <a:cs typeface="+mj-cs"/>
                </a:rPr>
                <a:t>2</a:t>
              </a:r>
            </a:p>
          </p:txBody>
        </p:sp>
      </p:grpSp>
      <p:grpSp>
        <p:nvGrpSpPr>
          <p:cNvPr id="81" name="Group 80">
            <a:extLst>
              <a:ext uri="{FF2B5EF4-FFF2-40B4-BE49-F238E27FC236}">
                <a16:creationId xmlns:a16="http://schemas.microsoft.com/office/drawing/2014/main" id="{A52F33D0-EC66-8107-A09B-9F738B592463}"/>
              </a:ext>
              <a:ext uri="{C183D7F6-B498-43B3-948B-1728B52AA6E4}">
                <adec:decorative xmlns:adec="http://schemas.microsoft.com/office/drawing/2017/decorative" val="1"/>
              </a:ext>
            </a:extLst>
          </p:cNvPr>
          <p:cNvGrpSpPr>
            <a:grpSpLocks/>
          </p:cNvGrpSpPr>
          <p:nvPr/>
        </p:nvGrpSpPr>
        <p:grpSpPr>
          <a:xfrm>
            <a:off x="968818" y="5454794"/>
            <a:ext cx="504382" cy="500924"/>
            <a:chOff x="547424" y="4293480"/>
            <a:chExt cx="640026" cy="657416"/>
          </a:xfrm>
        </p:grpSpPr>
        <p:grpSp>
          <p:nvGrpSpPr>
            <p:cNvPr id="82" name="Group 81">
              <a:extLst>
                <a:ext uri="{FF2B5EF4-FFF2-40B4-BE49-F238E27FC236}">
                  <a16:creationId xmlns:a16="http://schemas.microsoft.com/office/drawing/2014/main" id="{DACD7204-BCAF-D770-AC99-80EE7D214AAC}"/>
                </a:ext>
              </a:extLst>
            </p:cNvPr>
            <p:cNvGrpSpPr/>
            <p:nvPr/>
          </p:nvGrpSpPr>
          <p:grpSpPr>
            <a:xfrm>
              <a:off x="547424" y="4293480"/>
              <a:ext cx="640026" cy="657416"/>
              <a:chOff x="987658" y="5065483"/>
              <a:chExt cx="1169054" cy="1200820"/>
            </a:xfrm>
          </p:grpSpPr>
          <p:grpSp>
            <p:nvGrpSpPr>
              <p:cNvPr id="84" name="Group 83">
                <a:extLst>
                  <a:ext uri="{FF2B5EF4-FFF2-40B4-BE49-F238E27FC236}">
                    <a16:creationId xmlns:a16="http://schemas.microsoft.com/office/drawing/2014/main" id="{9A3C748A-3124-0F44-78E7-D6B608583320}"/>
                  </a:ext>
                </a:extLst>
              </p:cNvPr>
              <p:cNvGrpSpPr/>
              <p:nvPr/>
            </p:nvGrpSpPr>
            <p:grpSpPr>
              <a:xfrm>
                <a:off x="987658" y="5065483"/>
                <a:ext cx="1169054" cy="1200820"/>
                <a:chOff x="6349393" y="1711575"/>
                <a:chExt cx="5590022" cy="5674618"/>
              </a:xfrm>
            </p:grpSpPr>
            <p:sp>
              <p:nvSpPr>
                <p:cNvPr id="87" name="Rounded Rectangle 3_1">
                  <a:extLst>
                    <a:ext uri="{FF2B5EF4-FFF2-40B4-BE49-F238E27FC236}">
                      <a16:creationId xmlns:a16="http://schemas.microsoft.com/office/drawing/2014/main" id="{E8214AC8-C1AF-E46C-AFA2-7F0E0A536493}"/>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Rounded Rectangle 3_1">
                  <a:extLst>
                    <a:ext uri="{FF2B5EF4-FFF2-40B4-BE49-F238E27FC236}">
                      <a16:creationId xmlns:a16="http://schemas.microsoft.com/office/drawing/2014/main" id="{BAD822C0-A27F-5E02-A2AC-D2F5B057E331}"/>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5" name="Rounded Rectangle 3_1">
                <a:extLst>
                  <a:ext uri="{FF2B5EF4-FFF2-40B4-BE49-F238E27FC236}">
                    <a16:creationId xmlns:a16="http://schemas.microsoft.com/office/drawing/2014/main" id="{B5B05902-B0A6-9253-3CC2-92C5F63026E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Rounded Rectangle 24_1">
                <a:extLst>
                  <a:ext uri="{FF2B5EF4-FFF2-40B4-BE49-F238E27FC236}">
                    <a16:creationId xmlns:a16="http://schemas.microsoft.com/office/drawing/2014/main" id="{EA4358F6-6BCA-7108-BF10-418CD0E47C6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83" name="Oval 82">
              <a:extLst>
                <a:ext uri="{FF2B5EF4-FFF2-40B4-BE49-F238E27FC236}">
                  <a16:creationId xmlns:a16="http://schemas.microsoft.com/office/drawing/2014/main" id="{D071FFD5-D69F-FB44-0D94-33FA73483EF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pt-BR" sz="2000">
                  <a:solidFill>
                    <a:srgbClr val="C73ECC"/>
                  </a:solidFill>
                  <a:latin typeface="+mj-lt"/>
                  <a:ea typeface="+mj-ea"/>
                  <a:cs typeface="+mj-cs"/>
                </a:rPr>
                <a:t>3</a:t>
              </a:r>
            </a:p>
          </p:txBody>
        </p:sp>
      </p:grpSp>
      <p:grpSp>
        <p:nvGrpSpPr>
          <p:cNvPr id="100" name="Graphic 98">
            <a:extLst>
              <a:ext uri="{FF2B5EF4-FFF2-40B4-BE49-F238E27FC236}">
                <a16:creationId xmlns:a16="http://schemas.microsoft.com/office/drawing/2014/main" id="{BF6CB0B8-1828-183E-8C38-E19DE1D05EFC}"/>
              </a:ext>
              <a:ext uri="{C183D7F6-B498-43B3-948B-1728B52AA6E4}">
                <adec:decorative xmlns:adec="http://schemas.microsoft.com/office/drawing/2017/decorative" val="1"/>
              </a:ext>
            </a:extLst>
          </p:cNvPr>
          <p:cNvGrpSpPr/>
          <p:nvPr/>
        </p:nvGrpSpPr>
        <p:grpSpPr>
          <a:xfrm>
            <a:off x="4997704" y="2195491"/>
            <a:ext cx="217234" cy="157702"/>
            <a:chOff x="-5493484" y="3293434"/>
            <a:chExt cx="4667181" cy="3388166"/>
          </a:xfrm>
        </p:grpSpPr>
        <p:sp>
          <p:nvSpPr>
            <p:cNvPr id="101" name="Freeform: Shape 100">
              <a:extLst>
                <a:ext uri="{FF2B5EF4-FFF2-40B4-BE49-F238E27FC236}">
                  <a16:creationId xmlns:a16="http://schemas.microsoft.com/office/drawing/2014/main" id="{4FC5E063-3EBE-4E1B-DFB9-203154CB9E5D}"/>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BC69CB1C-20F0-0C98-CBBD-F668245B5F27}"/>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p>
          </p:txBody>
        </p:sp>
      </p:grpSp>
      <p:grpSp>
        <p:nvGrpSpPr>
          <p:cNvPr id="107" name="Graphic 98">
            <a:extLst>
              <a:ext uri="{FF2B5EF4-FFF2-40B4-BE49-F238E27FC236}">
                <a16:creationId xmlns:a16="http://schemas.microsoft.com/office/drawing/2014/main" id="{04D76AA2-9955-CC66-851A-5282E9210964}"/>
              </a:ext>
              <a:ext uri="{C183D7F6-B498-43B3-948B-1728B52AA6E4}">
                <adec:decorative xmlns:adec="http://schemas.microsoft.com/office/drawing/2017/decorative" val="1"/>
              </a:ext>
            </a:extLst>
          </p:cNvPr>
          <p:cNvGrpSpPr/>
          <p:nvPr/>
        </p:nvGrpSpPr>
        <p:grpSpPr>
          <a:xfrm>
            <a:off x="4997704" y="5591854"/>
            <a:ext cx="217234" cy="157702"/>
            <a:chOff x="-5493484" y="3293434"/>
            <a:chExt cx="4667181" cy="3388166"/>
          </a:xfrm>
        </p:grpSpPr>
        <p:sp>
          <p:nvSpPr>
            <p:cNvPr id="108" name="Freeform: Shape 107">
              <a:extLst>
                <a:ext uri="{FF2B5EF4-FFF2-40B4-BE49-F238E27FC236}">
                  <a16:creationId xmlns:a16="http://schemas.microsoft.com/office/drawing/2014/main" id="{475E58A9-D9ED-BDB2-D50E-C50D2669E9D6}"/>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4A26EB9-F6D7-051D-EEC5-D1AF613D7C49}"/>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p>
          </p:txBody>
        </p:sp>
      </p:grpSp>
      <p:sp>
        <p:nvSpPr>
          <p:cNvPr id="2" name="TextBox 1">
            <a:extLst>
              <a:ext uri="{FF2B5EF4-FFF2-40B4-BE49-F238E27FC236}">
                <a16:creationId xmlns:a16="http://schemas.microsoft.com/office/drawing/2014/main" id="{1CE825FB-F6A4-FD45-0074-5FBB8EC9E13B}"/>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
        <p:nvSpPr>
          <p:cNvPr id="54" name="Content Placeholder 2">
            <a:extLst>
              <a:ext uri="{FF2B5EF4-FFF2-40B4-BE49-F238E27FC236}">
                <a16:creationId xmlns:a16="http://schemas.microsoft.com/office/drawing/2014/main" id="{A5B02665-1BB4-FDCE-A7B7-37F4BB4F928B}"/>
              </a:ext>
              <a:ext uri="{C183D7F6-B498-43B3-948B-1728B52AA6E4}">
                <adec:decorative xmlns:adec="http://schemas.microsoft.com/office/drawing/2017/decorative" val="0"/>
              </a:ext>
            </a:extLst>
          </p:cNvPr>
          <p:cNvSpPr txBox="1">
            <a:spLocks/>
          </p:cNvSpPr>
          <p:nvPr/>
        </p:nvSpPr>
        <p:spPr>
          <a:xfrm>
            <a:off x="5023343" y="3441458"/>
            <a:ext cx="6384366" cy="882293"/>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pt-BR" sz="1100" dirty="0"/>
              <a:t>Permite que o copiloto entenda as imagens compartilhadas no chat</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pt-BR" sz="1100" dirty="0"/>
              <a:t>Permite que o copiloto pesquise conteúdo relacionado na web com base no histórico da conversa</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pt-BR" sz="1100" dirty="0"/>
              <a:t>Permite que o copiloto execute ações e tarefas dentro da conversa </a:t>
            </a:r>
            <a:br>
              <a:rPr lang="pt-BR" sz="1100" dirty="0"/>
            </a:br>
            <a:r>
              <a:rPr lang="pt-BR" sz="1100" dirty="0"/>
              <a:t>sem sair do navegador</a:t>
            </a:r>
          </a:p>
        </p:txBody>
      </p:sp>
      <p:grpSp>
        <p:nvGrpSpPr>
          <p:cNvPr id="104" name="Graphic 98">
            <a:extLst>
              <a:ext uri="{FF2B5EF4-FFF2-40B4-BE49-F238E27FC236}">
                <a16:creationId xmlns:a16="http://schemas.microsoft.com/office/drawing/2014/main" id="{6CE8A65D-2507-7CFA-C541-E7F2A356A466}"/>
              </a:ext>
              <a:ext uri="{C183D7F6-B498-43B3-948B-1728B52AA6E4}">
                <adec:decorative xmlns:adec="http://schemas.microsoft.com/office/drawing/2017/decorative" val="1"/>
              </a:ext>
            </a:extLst>
          </p:cNvPr>
          <p:cNvGrpSpPr/>
          <p:nvPr/>
        </p:nvGrpSpPr>
        <p:grpSpPr>
          <a:xfrm>
            <a:off x="4997704" y="3416916"/>
            <a:ext cx="217234" cy="157702"/>
            <a:chOff x="-5493484" y="3293434"/>
            <a:chExt cx="4667181" cy="3388166"/>
          </a:xfrm>
        </p:grpSpPr>
        <p:sp>
          <p:nvSpPr>
            <p:cNvPr id="105" name="Freeform: Shape 104">
              <a:extLst>
                <a:ext uri="{FF2B5EF4-FFF2-40B4-BE49-F238E27FC236}">
                  <a16:creationId xmlns:a16="http://schemas.microsoft.com/office/drawing/2014/main" id="{C8A5C8C6-78E6-D6AC-8D01-19CEBAFC8DB6}"/>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58C6582-A838-446C-8E7B-A6BC508CBA1F}"/>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26488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60F3-7867-3F82-98DB-DFEB50865AFB}"/>
              </a:ext>
            </a:extLst>
          </p:cNvPr>
          <p:cNvSpPr>
            <a:spLocks noGrp="1"/>
          </p:cNvSpPr>
          <p:nvPr>
            <p:ph type="title"/>
          </p:nvPr>
        </p:nvSpPr>
        <p:spPr>
          <a:xfrm>
            <a:off x="588963" y="483326"/>
            <a:ext cx="11017250" cy="492443"/>
          </a:xfrm>
        </p:spPr>
        <p:txBody>
          <a:bodyPr/>
          <a:lstStyle/>
          <a:p>
            <a:r>
              <a:rPr lang="pt-BR"/>
              <a:t>O que é IA generativa?</a:t>
            </a:r>
          </a:p>
        </p:txBody>
      </p:sp>
      <p:sp>
        <p:nvSpPr>
          <p:cNvPr id="11" name="Rectangle: Rounded Corners 10">
            <a:extLst>
              <a:ext uri="{FF2B5EF4-FFF2-40B4-BE49-F238E27FC236}">
                <a16:creationId xmlns:a16="http://schemas.microsoft.com/office/drawing/2014/main" id="{1ADCD422-E42B-8D40-21E6-04120BA6FB30}"/>
              </a:ext>
              <a:ext uri="{C183D7F6-B498-43B3-948B-1728B52AA6E4}">
                <adec:decorative xmlns:adec="http://schemas.microsoft.com/office/drawing/2017/decorative" val="1"/>
              </a:ext>
            </a:extLst>
          </p:cNvPr>
          <p:cNvSpPr>
            <a:spLocks/>
          </p:cNvSpPr>
          <p:nvPr/>
        </p:nvSpPr>
        <p:spPr>
          <a:xfrm>
            <a:off x="578791" y="2524124"/>
            <a:ext cx="11034991" cy="3768201"/>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400">
              <a:solidFill>
                <a:srgbClr val="FF5C39"/>
              </a:solidFill>
              <a:latin typeface="Segoe UI Semibold"/>
              <a:cs typeface="Segoe UI" panose="020B0502040204020203" pitchFamily="34" charset="0"/>
            </a:endParaRPr>
          </a:p>
        </p:txBody>
      </p:sp>
      <p:sp>
        <p:nvSpPr>
          <p:cNvPr id="14" name="TextBox 13">
            <a:extLst>
              <a:ext uri="{FF2B5EF4-FFF2-40B4-BE49-F238E27FC236}">
                <a16:creationId xmlns:a16="http://schemas.microsoft.com/office/drawing/2014/main" id="{893284DA-7148-E116-E5F9-87E6E2B2FCE4}"/>
              </a:ext>
            </a:extLst>
          </p:cNvPr>
          <p:cNvSpPr txBox="1">
            <a:spLocks/>
          </p:cNvSpPr>
          <p:nvPr/>
        </p:nvSpPr>
        <p:spPr>
          <a:xfrm>
            <a:off x="588963" y="1213683"/>
            <a:ext cx="10740102" cy="1107996"/>
          </a:xfrm>
          <a:prstGeom prst="rect">
            <a:avLst/>
          </a:prstGeom>
          <a:noFill/>
        </p:spPr>
        <p:txBody>
          <a:bodyPr wrap="square" lIns="0" tIns="0" rIns="0" bIns="0">
            <a:spAutoFit/>
          </a:bodyPr>
          <a:lstStyle/>
          <a:p>
            <a:pPr defTabSz="932742">
              <a:spcBef>
                <a:spcPct val="0"/>
              </a:spcBef>
            </a:pPr>
            <a:r>
              <a:rPr lang="pt-BR" sz="1800" dirty="0">
                <a:ln w="3175">
                  <a:noFill/>
                </a:ln>
                <a:gradFill flip="none" rotWithShape="1">
                  <a:gsLst>
                    <a:gs pos="0">
                      <a:schemeClr val="accent1"/>
                    </a:gs>
                    <a:gs pos="100000">
                      <a:schemeClr val="accent2"/>
                    </a:gs>
                  </a:gsLst>
                  <a:lin ang="10800000" scaled="1"/>
                  <a:tileRect/>
                </a:gradFill>
                <a:latin typeface="+mj-lt"/>
                <a:ea typeface="+mj-ea"/>
                <a:cs typeface="+mj-cs"/>
              </a:rPr>
              <a:t>IA generativa é um ramo da inteligência artificial que foca a criação de novos conteúdos. Ao contrário da IA tradicional, que pode classificar ou prever com base em dados, a IA generativa pode produzir resultados originais, como imagens, texto, música e muito mais. É como trabalhar com um artista ou escritor digital que aprende com exemplos e depois cria algo novo</a:t>
            </a:r>
          </a:p>
        </p:txBody>
      </p:sp>
      <p:grpSp>
        <p:nvGrpSpPr>
          <p:cNvPr id="17" name="Group 16">
            <a:extLst>
              <a:ext uri="{FF2B5EF4-FFF2-40B4-BE49-F238E27FC236}">
                <a16:creationId xmlns:a16="http://schemas.microsoft.com/office/drawing/2014/main" id="{9670257B-3036-BCD5-A3EF-59602B47DD28}"/>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18" name="Arrow: U-Turn 17">
              <a:extLst>
                <a:ext uri="{FF2B5EF4-FFF2-40B4-BE49-F238E27FC236}">
                  <a16:creationId xmlns:a16="http://schemas.microsoft.com/office/drawing/2014/main" id="{1C229915-DCCC-ECAA-C8FC-A6578F0BDA4C}"/>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4EA7C474-1EE9-0CCD-4A76-D5EB09A78E34}"/>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2" name="Rounded Rectangle 3_1">
            <a:extLst>
              <a:ext uri="{FF2B5EF4-FFF2-40B4-BE49-F238E27FC236}">
                <a16:creationId xmlns:a16="http://schemas.microsoft.com/office/drawing/2014/main" id="{5C58860E-C4D9-84D2-D808-31B5FDB2C4A6}"/>
              </a:ext>
              <a:ext uri="{C183D7F6-B498-43B3-948B-1728B52AA6E4}">
                <adec:decorative xmlns:adec="http://schemas.microsoft.com/office/drawing/2017/decorative" val="1"/>
              </a:ext>
            </a:extLst>
          </p:cNvPr>
          <p:cNvSpPr>
            <a:spLocks/>
          </p:cNvSpPr>
          <p:nvPr/>
        </p:nvSpPr>
        <p:spPr>
          <a:xfrm>
            <a:off x="762572" y="2707333"/>
            <a:ext cx="5242273" cy="3401783"/>
          </a:xfrm>
          <a:prstGeom prst="roundRect">
            <a:avLst>
              <a:gd name="adj" fmla="val 4288"/>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0" name="Rectangle: Rounded Corners 19">
            <a:extLst>
              <a:ext uri="{FF2B5EF4-FFF2-40B4-BE49-F238E27FC236}">
                <a16:creationId xmlns:a16="http://schemas.microsoft.com/office/drawing/2014/main" id="{2BA85D0D-B74E-D61D-5018-A89DA9A2D5E8}"/>
              </a:ext>
            </a:extLst>
          </p:cNvPr>
          <p:cNvSpPr>
            <a:spLocks/>
          </p:cNvSpPr>
          <p:nvPr/>
        </p:nvSpPr>
        <p:spPr bwMode="auto">
          <a:xfrm>
            <a:off x="902125" y="2861971"/>
            <a:ext cx="4912221" cy="395288"/>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pt-BR" sz="1600">
                <a:solidFill>
                  <a:schemeClr val="accent2"/>
                </a:solidFill>
                <a:effectLst/>
                <a:latin typeface="+mj-lt"/>
                <a:ea typeface="+mj-ea"/>
                <a:cs typeface="+mj-cs"/>
              </a:rPr>
              <a:t>Exemplos </a:t>
            </a:r>
          </a:p>
        </p:txBody>
      </p:sp>
      <p:sp>
        <p:nvSpPr>
          <p:cNvPr id="23" name="TextBox 22">
            <a:extLst>
              <a:ext uri="{FF2B5EF4-FFF2-40B4-BE49-F238E27FC236}">
                <a16:creationId xmlns:a16="http://schemas.microsoft.com/office/drawing/2014/main" id="{011E4355-461B-30A4-7D49-8DE3F6861451}"/>
              </a:ext>
            </a:extLst>
          </p:cNvPr>
          <p:cNvSpPr txBox="1">
            <a:spLocks/>
          </p:cNvSpPr>
          <p:nvPr/>
        </p:nvSpPr>
        <p:spPr>
          <a:xfrm>
            <a:off x="977751" y="3411897"/>
            <a:ext cx="4861275" cy="2108269"/>
          </a:xfrm>
          <a:prstGeom prst="rect">
            <a:avLst/>
          </a:prstGeom>
          <a:noFill/>
        </p:spPr>
        <p:txBody>
          <a:bodyPr wrap="square" lIns="0" tIns="0" rIns="0" bIns="0">
            <a:spAutoFit/>
          </a:bodyPr>
          <a:lstStyle/>
          <a:p>
            <a:pPr marL="223838" indent="-223838">
              <a:spcAft>
                <a:spcPts val="1000"/>
              </a:spcAft>
              <a:buFont typeface="Arial" panose="020B0604020202020204" pitchFamily="34" charset="0"/>
              <a:buChar char="•"/>
            </a:pPr>
            <a:r>
              <a:rPr lang="pt-BR" sz="1400">
                <a:effectLst/>
                <a:latin typeface="+mj-lt"/>
                <a:ea typeface="+mj-ea"/>
                <a:cs typeface="+mj-cs"/>
              </a:rPr>
              <a:t>Arte e design: </a:t>
            </a:r>
            <a:r>
              <a:rPr lang="pt-BR" sz="1400">
                <a:effectLst/>
              </a:rPr>
              <a:t>a IA pode criar obras de arte exclusivas, criar logotipos e até mesmo gerar designs de moda</a:t>
            </a:r>
          </a:p>
          <a:p>
            <a:pPr marL="223838" indent="-223838">
              <a:spcAft>
                <a:spcPts val="1000"/>
              </a:spcAft>
              <a:buFont typeface="Arial" panose="020B0604020202020204" pitchFamily="34" charset="0"/>
              <a:buChar char="•"/>
            </a:pPr>
            <a:r>
              <a:rPr lang="pt-BR" sz="1400">
                <a:latin typeface="+mj-lt"/>
                <a:ea typeface="+mj-ea"/>
                <a:cs typeface="+mj-cs"/>
              </a:rPr>
              <a:t>Música: </a:t>
            </a:r>
            <a:r>
              <a:rPr lang="pt-BR" sz="1400"/>
              <a:t>a IA pode compor peças musicais originais ou ajudar músicos a criar novos sons</a:t>
            </a:r>
          </a:p>
          <a:p>
            <a:pPr marL="223838" indent="-223838">
              <a:spcAft>
                <a:spcPts val="1000"/>
              </a:spcAft>
              <a:buFont typeface="Arial" panose="020B0604020202020204" pitchFamily="34" charset="0"/>
              <a:buChar char="•"/>
            </a:pPr>
            <a:r>
              <a:rPr lang="pt-BR" sz="1400">
                <a:latin typeface="+mj-lt"/>
                <a:ea typeface="+mj-ea"/>
                <a:cs typeface="+mj-cs"/>
              </a:rPr>
              <a:t>Escrita: </a:t>
            </a:r>
            <a:r>
              <a:rPr lang="pt-BR" sz="1400"/>
              <a:t>a IA pode escrever histórias, poemas e até ajudar com a lição de casa gerando ideias e conteúdo</a:t>
            </a:r>
          </a:p>
          <a:p>
            <a:pPr marL="223838" indent="-223838">
              <a:spcAft>
                <a:spcPts val="1000"/>
              </a:spcAft>
              <a:buFont typeface="Arial" panose="020B0604020202020204" pitchFamily="34" charset="0"/>
              <a:buChar char="•"/>
            </a:pPr>
            <a:r>
              <a:rPr lang="pt-BR" sz="1400">
                <a:latin typeface="+mj-lt"/>
                <a:ea typeface="+mj-ea"/>
                <a:cs typeface="+mj-cs"/>
              </a:rPr>
              <a:t>Jogos:</a:t>
            </a:r>
            <a:r>
              <a:rPr lang="pt-BR" sz="1400"/>
              <a:t>a IA pode criar fases de jogo, personagens e até mundos inteiros para jogos</a:t>
            </a:r>
          </a:p>
        </p:txBody>
      </p:sp>
      <p:grpSp>
        <p:nvGrpSpPr>
          <p:cNvPr id="28" name="Group 27">
            <a:extLst>
              <a:ext uri="{FF2B5EF4-FFF2-40B4-BE49-F238E27FC236}">
                <a16:creationId xmlns:a16="http://schemas.microsoft.com/office/drawing/2014/main" id="{2CC9C51F-1141-33E6-9621-C087E93657AF}"/>
              </a:ext>
              <a:ext uri="{C183D7F6-B498-43B3-948B-1728B52AA6E4}">
                <adec:decorative xmlns:adec="http://schemas.microsoft.com/office/drawing/2017/decorative" val="1"/>
              </a:ext>
            </a:extLst>
          </p:cNvPr>
          <p:cNvGrpSpPr>
            <a:grpSpLocks/>
          </p:cNvGrpSpPr>
          <p:nvPr/>
        </p:nvGrpSpPr>
        <p:grpSpPr>
          <a:xfrm>
            <a:off x="5393181" y="2805827"/>
            <a:ext cx="511080" cy="507576"/>
            <a:chOff x="547424" y="4293480"/>
            <a:chExt cx="640026" cy="657416"/>
          </a:xfrm>
        </p:grpSpPr>
        <p:grpSp>
          <p:nvGrpSpPr>
            <p:cNvPr id="29" name="Group 28">
              <a:extLst>
                <a:ext uri="{FF2B5EF4-FFF2-40B4-BE49-F238E27FC236}">
                  <a16:creationId xmlns:a16="http://schemas.microsoft.com/office/drawing/2014/main" id="{22E8560E-2EF5-AFB8-ABC4-4A24C63D5EB8}"/>
                </a:ext>
              </a:extLst>
            </p:cNvPr>
            <p:cNvGrpSpPr/>
            <p:nvPr/>
          </p:nvGrpSpPr>
          <p:grpSpPr>
            <a:xfrm>
              <a:off x="547424" y="4293480"/>
              <a:ext cx="640026" cy="657416"/>
              <a:chOff x="987658" y="5065483"/>
              <a:chExt cx="1169054" cy="1200820"/>
            </a:xfrm>
          </p:grpSpPr>
          <p:grpSp>
            <p:nvGrpSpPr>
              <p:cNvPr id="31" name="Group 30">
                <a:extLst>
                  <a:ext uri="{FF2B5EF4-FFF2-40B4-BE49-F238E27FC236}">
                    <a16:creationId xmlns:a16="http://schemas.microsoft.com/office/drawing/2014/main" id="{4D303278-F062-6DD0-7CE7-5174C4614080}"/>
                  </a:ext>
                </a:extLst>
              </p:cNvPr>
              <p:cNvGrpSpPr/>
              <p:nvPr/>
            </p:nvGrpSpPr>
            <p:grpSpPr>
              <a:xfrm>
                <a:off x="987658" y="5065483"/>
                <a:ext cx="1169054" cy="1200820"/>
                <a:chOff x="6349393" y="1711575"/>
                <a:chExt cx="5590022" cy="5674618"/>
              </a:xfrm>
            </p:grpSpPr>
            <p:sp>
              <p:nvSpPr>
                <p:cNvPr id="34" name="Rounded Rectangle 3_1">
                  <a:extLst>
                    <a:ext uri="{FF2B5EF4-FFF2-40B4-BE49-F238E27FC236}">
                      <a16:creationId xmlns:a16="http://schemas.microsoft.com/office/drawing/2014/main" id="{98AE80ED-4929-22DC-68C3-456E7C84B25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5" name="Rounded Rectangle 3_1">
                  <a:extLst>
                    <a:ext uri="{FF2B5EF4-FFF2-40B4-BE49-F238E27FC236}">
                      <a16:creationId xmlns:a16="http://schemas.microsoft.com/office/drawing/2014/main" id="{E6E2FC8A-4A4D-3BDB-6626-82FDBB657E6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2" name="Rounded Rectangle 3_1">
                <a:extLst>
                  <a:ext uri="{FF2B5EF4-FFF2-40B4-BE49-F238E27FC236}">
                    <a16:creationId xmlns:a16="http://schemas.microsoft.com/office/drawing/2014/main" id="{93CF0050-8668-031D-8D69-9320ED0CE06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3" name="Rounded Rectangle 24_1">
                <a:extLst>
                  <a:ext uri="{FF2B5EF4-FFF2-40B4-BE49-F238E27FC236}">
                    <a16:creationId xmlns:a16="http://schemas.microsoft.com/office/drawing/2014/main" id="{85A47B7B-119C-05F7-2B03-1C33D4524E1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0" name="Oval 29">
              <a:extLst>
                <a:ext uri="{FF2B5EF4-FFF2-40B4-BE49-F238E27FC236}">
                  <a16:creationId xmlns:a16="http://schemas.microsoft.com/office/drawing/2014/main" id="{893B98B9-20DF-0290-D67B-F654AC4B78E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83" name="CompanyDirectory_EF0D">
            <a:extLst>
              <a:ext uri="{FF2B5EF4-FFF2-40B4-BE49-F238E27FC236}">
                <a16:creationId xmlns:a16="http://schemas.microsoft.com/office/drawing/2014/main" id="{C03FE11F-A1E7-B620-1A46-0941FE79CB9F}"/>
              </a:ext>
              <a:ext uri="{C183D7F6-B498-43B3-948B-1728B52AA6E4}">
                <adec:decorative xmlns:adec="http://schemas.microsoft.com/office/drawing/2017/decorative" val="1"/>
              </a:ext>
            </a:extLst>
          </p:cNvPr>
          <p:cNvSpPr>
            <a:spLocks noChangeAspect="1" noEditPoints="1"/>
          </p:cNvSpPr>
          <p:nvPr/>
        </p:nvSpPr>
        <p:spPr bwMode="auto">
          <a:xfrm>
            <a:off x="5550617" y="2950599"/>
            <a:ext cx="196208" cy="218032"/>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25" name="Rounded Rectangle 3_1_1">
            <a:extLst>
              <a:ext uri="{FF2B5EF4-FFF2-40B4-BE49-F238E27FC236}">
                <a16:creationId xmlns:a16="http://schemas.microsoft.com/office/drawing/2014/main" id="{B12F22F0-BC59-7F47-990F-B6DC67897839}"/>
              </a:ext>
              <a:ext uri="{C183D7F6-B498-43B3-948B-1728B52AA6E4}">
                <adec:decorative xmlns:adec="http://schemas.microsoft.com/office/drawing/2017/decorative" val="1"/>
              </a:ext>
            </a:extLst>
          </p:cNvPr>
          <p:cNvSpPr>
            <a:spLocks/>
          </p:cNvSpPr>
          <p:nvPr/>
        </p:nvSpPr>
        <p:spPr>
          <a:xfrm>
            <a:off x="6187727" y="2707333"/>
            <a:ext cx="5242273" cy="3401783"/>
          </a:xfrm>
          <a:prstGeom prst="roundRect">
            <a:avLst>
              <a:gd name="adj" fmla="val 4288"/>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1" name="Rectangle: Rounded Corners 20">
            <a:extLst>
              <a:ext uri="{FF2B5EF4-FFF2-40B4-BE49-F238E27FC236}">
                <a16:creationId xmlns:a16="http://schemas.microsoft.com/office/drawing/2014/main" id="{672660C8-4C87-4D27-FD0A-6C84E49E5A0C}"/>
              </a:ext>
            </a:extLst>
          </p:cNvPr>
          <p:cNvSpPr>
            <a:spLocks/>
          </p:cNvSpPr>
          <p:nvPr/>
        </p:nvSpPr>
        <p:spPr bwMode="auto">
          <a:xfrm>
            <a:off x="6327281" y="2861971"/>
            <a:ext cx="4912221" cy="395288"/>
          </a:xfrm>
          <a:prstGeom prst="roundRect">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pt-BR" sz="1600">
                <a:solidFill>
                  <a:schemeClr val="accent1"/>
                </a:solidFill>
                <a:effectLst/>
                <a:latin typeface="+mj-lt"/>
                <a:ea typeface="+mj-ea"/>
                <a:cs typeface="+mj-cs"/>
              </a:rPr>
              <a:t>Ética e responsabilidade</a:t>
            </a:r>
          </a:p>
        </p:txBody>
      </p:sp>
      <p:sp>
        <p:nvSpPr>
          <p:cNvPr id="24" name="TextBox 23">
            <a:extLst>
              <a:ext uri="{FF2B5EF4-FFF2-40B4-BE49-F238E27FC236}">
                <a16:creationId xmlns:a16="http://schemas.microsoft.com/office/drawing/2014/main" id="{50F3649D-CE75-C08C-E09C-D2DD8174A948}"/>
              </a:ext>
            </a:extLst>
          </p:cNvPr>
          <p:cNvSpPr txBox="1">
            <a:spLocks/>
          </p:cNvSpPr>
          <p:nvPr/>
        </p:nvSpPr>
        <p:spPr>
          <a:xfrm>
            <a:off x="6416039" y="3411897"/>
            <a:ext cx="4861275" cy="2195473"/>
          </a:xfrm>
          <a:prstGeom prst="rect">
            <a:avLst/>
          </a:prstGeom>
          <a:noFill/>
        </p:spPr>
        <p:txBody>
          <a:bodyPr wrap="square" lIns="0" tIns="0" rIns="0" bIns="0">
            <a:spAutoFit/>
          </a:bodyPr>
          <a:lstStyle/>
          <a:p>
            <a:pPr marL="223838" indent="-223838">
              <a:spcAft>
                <a:spcPts val="1000"/>
              </a:spcAft>
              <a:buFont typeface="Arial" panose="020B0604020202020204" pitchFamily="34" charset="0"/>
              <a:buChar char="•"/>
            </a:pPr>
            <a:r>
              <a:rPr lang="pt-BR" sz="1400" dirty="0">
                <a:latin typeface="+mj-lt"/>
                <a:ea typeface="+mj-ea"/>
                <a:cs typeface="+mj-cs"/>
              </a:rPr>
              <a:t>Uso responsável da IA:</a:t>
            </a:r>
            <a:r>
              <a:rPr lang="pt-BR" sz="1400" dirty="0"/>
              <a:t>é importante usar a IA de maneira ética e respeitosa. Isso significa não usar IA para gerar conteúdo prejudicial ou enganoso</a:t>
            </a:r>
          </a:p>
          <a:p>
            <a:pPr marL="223838" indent="-223838">
              <a:spcAft>
                <a:spcPts val="1000"/>
              </a:spcAft>
              <a:buFont typeface="Arial" panose="020B0604020202020204" pitchFamily="34" charset="0"/>
              <a:buChar char="•"/>
            </a:pPr>
            <a:r>
              <a:rPr lang="pt-BR" sz="1400" dirty="0">
                <a:latin typeface="+mj-lt"/>
                <a:ea typeface="+mj-ea"/>
                <a:cs typeface="+mj-cs"/>
              </a:rPr>
              <a:t>Privacidade e consentimento: </a:t>
            </a:r>
            <a:r>
              <a:rPr lang="pt-BR" sz="1400" dirty="0"/>
              <a:t>sempre respeite a privacidade das pessoas e peça permissão antes de usar seus dados</a:t>
            </a:r>
          </a:p>
          <a:p>
            <a:pPr marL="223838" indent="-223838">
              <a:spcAft>
                <a:spcPts val="1000"/>
              </a:spcAft>
              <a:buFont typeface="Arial" panose="020B0604020202020204" pitchFamily="34" charset="0"/>
              <a:buChar char="•"/>
            </a:pPr>
            <a:r>
              <a:rPr lang="pt-BR" sz="1400" dirty="0">
                <a:latin typeface="+mj-lt"/>
                <a:ea typeface="+mj-ea"/>
                <a:cs typeface="+mj-cs"/>
              </a:rPr>
              <a:t>Vieses e imparcialidade: </a:t>
            </a:r>
            <a:r>
              <a:rPr lang="pt-BR" sz="1400" dirty="0"/>
              <a:t>esteja ciente de que a IA às vezes pode refletir vieses nos dados com os quais foi treinada. </a:t>
            </a:r>
            <a:br>
              <a:rPr lang="pt-BR" sz="1400" dirty="0"/>
            </a:br>
            <a:r>
              <a:rPr lang="pt-BR" sz="1400" dirty="0"/>
              <a:t>É importante reconhecer e abordar esses vieses</a:t>
            </a:r>
          </a:p>
        </p:txBody>
      </p:sp>
      <p:grpSp>
        <p:nvGrpSpPr>
          <p:cNvPr id="46" name="Group 45">
            <a:extLst>
              <a:ext uri="{FF2B5EF4-FFF2-40B4-BE49-F238E27FC236}">
                <a16:creationId xmlns:a16="http://schemas.microsoft.com/office/drawing/2014/main" id="{B0A241FC-A111-BE34-B04C-18DFD75C48E8}"/>
              </a:ext>
              <a:ext uri="{C183D7F6-B498-43B3-948B-1728B52AA6E4}">
                <adec:decorative xmlns:adec="http://schemas.microsoft.com/office/drawing/2017/decorative" val="1"/>
              </a:ext>
            </a:extLst>
          </p:cNvPr>
          <p:cNvGrpSpPr>
            <a:grpSpLocks/>
          </p:cNvGrpSpPr>
          <p:nvPr/>
        </p:nvGrpSpPr>
        <p:grpSpPr>
          <a:xfrm>
            <a:off x="10818337" y="2805827"/>
            <a:ext cx="511080" cy="507576"/>
            <a:chOff x="547424" y="4293480"/>
            <a:chExt cx="640026" cy="657416"/>
          </a:xfrm>
        </p:grpSpPr>
        <p:grpSp>
          <p:nvGrpSpPr>
            <p:cNvPr id="47" name="Group 46">
              <a:extLst>
                <a:ext uri="{FF2B5EF4-FFF2-40B4-BE49-F238E27FC236}">
                  <a16:creationId xmlns:a16="http://schemas.microsoft.com/office/drawing/2014/main" id="{A644FA69-E2F8-5058-92DF-31F5CBDF12CC}"/>
                </a:ext>
              </a:extLst>
            </p:cNvPr>
            <p:cNvGrpSpPr/>
            <p:nvPr/>
          </p:nvGrpSpPr>
          <p:grpSpPr>
            <a:xfrm>
              <a:off x="547424" y="4293480"/>
              <a:ext cx="640026" cy="657416"/>
              <a:chOff x="987658" y="5065483"/>
              <a:chExt cx="1169054" cy="1200820"/>
            </a:xfrm>
          </p:grpSpPr>
          <p:grpSp>
            <p:nvGrpSpPr>
              <p:cNvPr id="49" name="Group 48">
                <a:extLst>
                  <a:ext uri="{FF2B5EF4-FFF2-40B4-BE49-F238E27FC236}">
                    <a16:creationId xmlns:a16="http://schemas.microsoft.com/office/drawing/2014/main" id="{782BF7B9-0E83-C8DD-3D1A-8C87A1FF2808}"/>
                  </a:ext>
                </a:extLst>
              </p:cNvPr>
              <p:cNvGrpSpPr/>
              <p:nvPr/>
            </p:nvGrpSpPr>
            <p:grpSpPr>
              <a:xfrm>
                <a:off x="987658" y="5065483"/>
                <a:ext cx="1169054" cy="1200820"/>
                <a:chOff x="6349393" y="1711575"/>
                <a:chExt cx="5590022" cy="5674618"/>
              </a:xfrm>
            </p:grpSpPr>
            <p:sp>
              <p:nvSpPr>
                <p:cNvPr id="52" name="Rounded Rectangle 3_1">
                  <a:extLst>
                    <a:ext uri="{FF2B5EF4-FFF2-40B4-BE49-F238E27FC236}">
                      <a16:creationId xmlns:a16="http://schemas.microsoft.com/office/drawing/2014/main" id="{2AA4803E-AF36-5F1D-C326-AF6E4C2D7934}"/>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3" name="Rounded Rectangle 3_1">
                  <a:extLst>
                    <a:ext uri="{FF2B5EF4-FFF2-40B4-BE49-F238E27FC236}">
                      <a16:creationId xmlns:a16="http://schemas.microsoft.com/office/drawing/2014/main" id="{19048152-5D2B-9A1C-6A99-D47F551C0E2F}"/>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0" name="Rounded Rectangle 3_1">
                <a:extLst>
                  <a:ext uri="{FF2B5EF4-FFF2-40B4-BE49-F238E27FC236}">
                    <a16:creationId xmlns:a16="http://schemas.microsoft.com/office/drawing/2014/main" id="{2A4DF4E9-9314-15EE-F022-20E5285A61F1}"/>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1" name="Rounded Rectangle 24_1">
                <a:extLst>
                  <a:ext uri="{FF2B5EF4-FFF2-40B4-BE49-F238E27FC236}">
                    <a16:creationId xmlns:a16="http://schemas.microsoft.com/office/drawing/2014/main" id="{A94B2836-51DA-8447-48D8-4278140B5BD0}"/>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8" name="Oval 47">
              <a:extLst>
                <a:ext uri="{FF2B5EF4-FFF2-40B4-BE49-F238E27FC236}">
                  <a16:creationId xmlns:a16="http://schemas.microsoft.com/office/drawing/2014/main" id="{28CEA628-8758-DCB9-BC9A-5CCBC28F0CDE}"/>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85" name="Compare_F057">
            <a:extLst>
              <a:ext uri="{FF2B5EF4-FFF2-40B4-BE49-F238E27FC236}">
                <a16:creationId xmlns:a16="http://schemas.microsoft.com/office/drawing/2014/main" id="{A783AE41-4211-457A-C934-BC67AE836736}"/>
              </a:ext>
              <a:ext uri="{C183D7F6-B498-43B3-948B-1728B52AA6E4}">
                <adec:decorative xmlns:adec="http://schemas.microsoft.com/office/drawing/2017/decorative" val="1"/>
              </a:ext>
            </a:extLst>
          </p:cNvPr>
          <p:cNvSpPr>
            <a:spLocks noChangeAspect="1" noEditPoints="1"/>
          </p:cNvSpPr>
          <p:nvPr/>
        </p:nvSpPr>
        <p:spPr bwMode="auto">
          <a:xfrm>
            <a:off x="10969297" y="2951622"/>
            <a:ext cx="209160" cy="21598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5" name="TextBox 4">
            <a:extLst>
              <a:ext uri="{FF2B5EF4-FFF2-40B4-BE49-F238E27FC236}">
                <a16:creationId xmlns:a16="http://schemas.microsoft.com/office/drawing/2014/main" id="{E6D33574-C3DC-79FF-D4FC-9F59064FCF02}"/>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25133820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3EAD0-DE73-BF1D-1B52-D27DB610EB0A}"/>
              </a:ext>
            </a:extLst>
          </p:cNvPr>
          <p:cNvSpPr>
            <a:spLocks noGrp="1"/>
          </p:cNvSpPr>
          <p:nvPr>
            <p:ph type="title"/>
          </p:nvPr>
        </p:nvSpPr>
        <p:spPr>
          <a:xfrm>
            <a:off x="588263" y="457200"/>
            <a:ext cx="11018520" cy="492443"/>
          </a:xfrm>
        </p:spPr>
        <p:txBody>
          <a:bodyPr/>
          <a:lstStyle/>
          <a:p>
            <a:r>
              <a:rPr lang="pt-BR"/>
              <a:t>Recapitular</a:t>
            </a:r>
          </a:p>
        </p:txBody>
      </p:sp>
      <p:sp>
        <p:nvSpPr>
          <p:cNvPr id="6" name="Rectangle: Rounded Corners 5">
            <a:extLst>
              <a:ext uri="{FF2B5EF4-FFF2-40B4-BE49-F238E27FC236}">
                <a16:creationId xmlns:a16="http://schemas.microsoft.com/office/drawing/2014/main" id="{13F72AD9-BBCA-BE51-A5EA-FABB91BA2BC5}"/>
              </a:ext>
              <a:ext uri="{C183D7F6-B498-43B3-948B-1728B52AA6E4}">
                <adec:decorative xmlns:adec="http://schemas.microsoft.com/office/drawing/2017/decorative" val="1"/>
              </a:ext>
            </a:extLst>
          </p:cNvPr>
          <p:cNvSpPr>
            <a:spLocks/>
          </p:cNvSpPr>
          <p:nvPr/>
        </p:nvSpPr>
        <p:spPr>
          <a:xfrm>
            <a:off x="578791" y="1371691"/>
            <a:ext cx="11034991" cy="4189116"/>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600">
              <a:solidFill>
                <a:srgbClr val="FF5C39"/>
              </a:solidFill>
              <a:latin typeface="Segoe UI Semibold"/>
              <a:cs typeface="Segoe UI" panose="020B0502040204020203" pitchFamily="34" charset="0"/>
            </a:endParaRPr>
          </a:p>
        </p:txBody>
      </p:sp>
      <p:grpSp>
        <p:nvGrpSpPr>
          <p:cNvPr id="8" name="Group 7">
            <a:extLst>
              <a:ext uri="{FF2B5EF4-FFF2-40B4-BE49-F238E27FC236}">
                <a16:creationId xmlns:a16="http://schemas.microsoft.com/office/drawing/2014/main" id="{163FB0B3-A65E-E2A7-ADAE-887C3F4D50FF}"/>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9" name="Arrow: U-Turn 8">
              <a:extLst>
                <a:ext uri="{FF2B5EF4-FFF2-40B4-BE49-F238E27FC236}">
                  <a16:creationId xmlns:a16="http://schemas.microsoft.com/office/drawing/2014/main" id="{E8531D61-CDDD-E91C-C98E-17282AB0D643}"/>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99C54936-9597-5CFC-7BAF-5F440BF5CBBE}"/>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1" name="Rounded Rectangle 3_1">
            <a:extLst>
              <a:ext uri="{FF2B5EF4-FFF2-40B4-BE49-F238E27FC236}">
                <a16:creationId xmlns:a16="http://schemas.microsoft.com/office/drawing/2014/main" id="{FE024BB2-0D51-34EC-BB2A-06BD8597FB4F}"/>
              </a:ext>
              <a:ext uri="{C183D7F6-B498-43B3-948B-1728B52AA6E4}">
                <adec:decorative xmlns:adec="http://schemas.microsoft.com/office/drawing/2017/decorative" val="1"/>
              </a:ext>
            </a:extLst>
          </p:cNvPr>
          <p:cNvSpPr>
            <a:spLocks/>
          </p:cNvSpPr>
          <p:nvPr/>
        </p:nvSpPr>
        <p:spPr>
          <a:xfrm>
            <a:off x="762571" y="1554901"/>
            <a:ext cx="10667428" cy="3822695"/>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Semibold"/>
              <a:cs typeface="Segoe UI" panose="020B0502040204020203" pitchFamily="34" charset="0"/>
            </a:endParaRPr>
          </a:p>
        </p:txBody>
      </p:sp>
      <p:sp>
        <p:nvSpPr>
          <p:cNvPr id="12" name="TextBox 11">
            <a:extLst>
              <a:ext uri="{FF2B5EF4-FFF2-40B4-BE49-F238E27FC236}">
                <a16:creationId xmlns:a16="http://schemas.microsoft.com/office/drawing/2014/main" id="{7763F321-06E7-32FD-2D8C-EDB5B0247999}"/>
              </a:ext>
            </a:extLst>
          </p:cNvPr>
          <p:cNvSpPr txBox="1">
            <a:spLocks/>
          </p:cNvSpPr>
          <p:nvPr/>
        </p:nvSpPr>
        <p:spPr>
          <a:xfrm>
            <a:off x="951238" y="2342095"/>
            <a:ext cx="10294265" cy="2795637"/>
          </a:xfrm>
          <a:prstGeom prst="rect">
            <a:avLst/>
          </a:prstGeom>
          <a:noFill/>
        </p:spPr>
        <p:txBody>
          <a:bodyPr wrap="square" lIns="0" tIns="0" rIns="0" bIns="0">
            <a:spAutoFit/>
          </a:bodyPr>
          <a:lstStyle/>
          <a:p>
            <a:pPr>
              <a:spcAft>
                <a:spcPts val="600"/>
              </a:spcAft>
            </a:pPr>
            <a:r>
              <a:rPr lang="pt-BR" sz="1800" dirty="0">
                <a:effectLst/>
                <a:latin typeface="+mj-lt"/>
                <a:ea typeface="+mj-ea"/>
                <a:cs typeface="+mj-cs"/>
              </a:rPr>
              <a:t>Noções básicas de IA generativa:</a:t>
            </a:r>
          </a:p>
          <a:p>
            <a:pPr marL="312738" indent="-220663">
              <a:spcAft>
                <a:spcPts val="1400"/>
              </a:spcAft>
              <a:buFont typeface="Arial" panose="020B0604020202020204" pitchFamily="34" charset="0"/>
              <a:buChar char="•"/>
            </a:pPr>
            <a:r>
              <a:rPr lang="pt-BR" sz="1600" dirty="0">
                <a:effectLst/>
                <a:latin typeface="+mj-lt"/>
              </a:rPr>
              <a:t>O que você aprendeu: </a:t>
            </a:r>
            <a:r>
              <a:rPr lang="pt-BR" sz="1600" dirty="0">
                <a:effectLst/>
              </a:rPr>
              <a:t>você descobriu o que é a IA generativa e como ela funciona. Você aprendeu que este </a:t>
            </a:r>
            <a:br>
              <a:rPr lang="pt-BR" sz="1600" dirty="0">
                <a:effectLst/>
              </a:rPr>
            </a:br>
            <a:r>
              <a:rPr lang="pt-BR" sz="1600" dirty="0">
                <a:effectLst/>
              </a:rPr>
              <a:t>é um tipo de IA que pode criar conteúdo novo, como imagens, texto e música, aprendendo com exemplos</a:t>
            </a:r>
          </a:p>
          <a:p>
            <a:pPr marL="312738" indent="-220663">
              <a:spcAft>
                <a:spcPts val="1400"/>
              </a:spcAft>
              <a:buFont typeface="Arial" panose="020B0604020202020204" pitchFamily="34" charset="0"/>
              <a:buChar char="•"/>
            </a:pPr>
            <a:r>
              <a:rPr lang="pt-BR" sz="1600" dirty="0">
                <a:latin typeface="+mj-lt"/>
              </a:rPr>
              <a:t>Por que é importante: </a:t>
            </a:r>
            <a:r>
              <a:rPr lang="pt-BR" sz="1600" dirty="0"/>
              <a:t>entender a IA generativa ajuda você a apreciar como a tecnologia pode ser usada </a:t>
            </a:r>
            <a:br>
              <a:rPr lang="pt-BR" sz="1600" dirty="0"/>
            </a:br>
            <a:r>
              <a:rPr lang="pt-BR" sz="1600" dirty="0"/>
              <a:t>de forma criativa e responsável.</a:t>
            </a:r>
          </a:p>
          <a:p>
            <a:pPr marL="312738" indent="-220663">
              <a:spcAft>
                <a:spcPts val="600"/>
              </a:spcAft>
              <a:buFont typeface="Arial" panose="020B0604020202020204" pitchFamily="34" charset="0"/>
              <a:buChar char="•"/>
            </a:pPr>
            <a:r>
              <a:rPr lang="pt-BR" sz="1600" dirty="0">
                <a:latin typeface="+mj-lt"/>
              </a:rPr>
              <a:t>Criando o destino dos seus sonhos</a:t>
            </a:r>
          </a:p>
          <a:p>
            <a:pPr marL="619125" indent="-209550">
              <a:spcAft>
                <a:spcPts val="1000"/>
              </a:spcAft>
              <a:buFont typeface="Avenir Next LT Pro" panose="020B0504020202020204" pitchFamily="34" charset="0"/>
              <a:buChar char="–"/>
            </a:pPr>
            <a:r>
              <a:rPr lang="pt-BR" sz="1400" dirty="0">
                <a:effectLst/>
                <a:latin typeface="+mj-lt"/>
              </a:rPr>
              <a:t>O que você fez: </a:t>
            </a:r>
            <a:r>
              <a:rPr lang="pt-BR" sz="1400" dirty="0">
                <a:effectLst/>
              </a:rPr>
              <a:t>você usou IA para gerar ideias, criar imagens de destaque e projetar as características do seu destino</a:t>
            </a:r>
          </a:p>
          <a:p>
            <a:pPr marL="619125" indent="-209550">
              <a:spcAft>
                <a:spcPts val="1000"/>
              </a:spcAft>
              <a:buFont typeface="Avenir Next LT Pro" panose="020B0504020202020204" pitchFamily="34" charset="0"/>
              <a:buChar char="–"/>
            </a:pPr>
            <a:r>
              <a:rPr lang="pt-BR" sz="1400" dirty="0">
                <a:latin typeface="+mj-lt"/>
              </a:rPr>
              <a:t>Por que é importante: </a:t>
            </a:r>
            <a:r>
              <a:rPr lang="pt-BR" sz="1400" dirty="0"/>
              <a:t>esses projetos mostraram como a IA pode dar vida às suas ideias criativas de maneiras únicas </a:t>
            </a:r>
            <a:br>
              <a:rPr lang="pt-BR" sz="1400" dirty="0"/>
            </a:br>
            <a:r>
              <a:rPr lang="pt-BR" sz="1400" dirty="0"/>
              <a:t>e emocionantes</a:t>
            </a:r>
          </a:p>
        </p:txBody>
      </p:sp>
      <p:sp>
        <p:nvSpPr>
          <p:cNvPr id="13" name="Rectangle: Rounded Corners 12">
            <a:extLst>
              <a:ext uri="{FF2B5EF4-FFF2-40B4-BE49-F238E27FC236}">
                <a16:creationId xmlns:a16="http://schemas.microsoft.com/office/drawing/2014/main" id="{B749CB11-8F26-69E7-0ED8-66FD5A9FA77C}"/>
              </a:ext>
            </a:extLst>
          </p:cNvPr>
          <p:cNvSpPr>
            <a:spLocks/>
          </p:cNvSpPr>
          <p:nvPr/>
        </p:nvSpPr>
        <p:spPr bwMode="auto">
          <a:xfrm>
            <a:off x="944881" y="1738567"/>
            <a:ext cx="10066019" cy="46419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pt-BR" sz="1800">
                <a:solidFill>
                  <a:schemeClr val="accent2"/>
                </a:solidFill>
                <a:effectLst/>
                <a:latin typeface="+mj-lt"/>
                <a:ea typeface="+mj-ea"/>
                <a:cs typeface="+mj-cs"/>
              </a:rPr>
              <a:t>Principais conclusões </a:t>
            </a:r>
          </a:p>
        </p:txBody>
      </p:sp>
      <p:grpSp>
        <p:nvGrpSpPr>
          <p:cNvPr id="25" name="Group 24">
            <a:extLst>
              <a:ext uri="{FF2B5EF4-FFF2-40B4-BE49-F238E27FC236}">
                <a16:creationId xmlns:a16="http://schemas.microsoft.com/office/drawing/2014/main" id="{746D8D3F-E4E3-5E37-903F-8DF6CD56CA1B}"/>
              </a:ext>
              <a:ext uri="{C183D7F6-B498-43B3-948B-1728B52AA6E4}">
                <adec:decorative xmlns:adec="http://schemas.microsoft.com/office/drawing/2017/decorative" val="1"/>
              </a:ext>
            </a:extLst>
          </p:cNvPr>
          <p:cNvGrpSpPr>
            <a:grpSpLocks/>
          </p:cNvGrpSpPr>
          <p:nvPr/>
        </p:nvGrpSpPr>
        <p:grpSpPr>
          <a:xfrm>
            <a:off x="10693723" y="1695861"/>
            <a:ext cx="553396" cy="549602"/>
            <a:chOff x="547424" y="4293480"/>
            <a:chExt cx="640026" cy="657416"/>
          </a:xfrm>
        </p:grpSpPr>
        <p:grpSp>
          <p:nvGrpSpPr>
            <p:cNvPr id="26" name="Group 25">
              <a:extLst>
                <a:ext uri="{FF2B5EF4-FFF2-40B4-BE49-F238E27FC236}">
                  <a16:creationId xmlns:a16="http://schemas.microsoft.com/office/drawing/2014/main" id="{74ED4784-D36C-5EFB-0977-676BFA1BED72}"/>
                </a:ext>
              </a:extLst>
            </p:cNvPr>
            <p:cNvGrpSpPr/>
            <p:nvPr/>
          </p:nvGrpSpPr>
          <p:grpSpPr>
            <a:xfrm>
              <a:off x="547424" y="4293480"/>
              <a:ext cx="640026" cy="657416"/>
              <a:chOff x="987658" y="5065483"/>
              <a:chExt cx="1169054" cy="1200820"/>
            </a:xfrm>
          </p:grpSpPr>
          <p:grpSp>
            <p:nvGrpSpPr>
              <p:cNvPr id="28" name="Group 27">
                <a:extLst>
                  <a:ext uri="{FF2B5EF4-FFF2-40B4-BE49-F238E27FC236}">
                    <a16:creationId xmlns:a16="http://schemas.microsoft.com/office/drawing/2014/main" id="{43C5BB50-EF44-64C9-26CA-DB1095FADD16}"/>
                  </a:ext>
                </a:extLst>
              </p:cNvPr>
              <p:cNvGrpSpPr/>
              <p:nvPr/>
            </p:nvGrpSpPr>
            <p:grpSpPr>
              <a:xfrm>
                <a:off x="987658" y="5065483"/>
                <a:ext cx="1169054" cy="1200820"/>
                <a:chOff x="6349393" y="1711575"/>
                <a:chExt cx="5590022" cy="5674618"/>
              </a:xfrm>
            </p:grpSpPr>
            <p:sp>
              <p:nvSpPr>
                <p:cNvPr id="31" name="Rounded Rectangle 3_1">
                  <a:extLst>
                    <a:ext uri="{FF2B5EF4-FFF2-40B4-BE49-F238E27FC236}">
                      <a16:creationId xmlns:a16="http://schemas.microsoft.com/office/drawing/2014/main" id="{2FAB3980-B334-F989-EDDF-27F74374C2A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2" name="Rounded Rectangle 3_1">
                  <a:extLst>
                    <a:ext uri="{FF2B5EF4-FFF2-40B4-BE49-F238E27FC236}">
                      <a16:creationId xmlns:a16="http://schemas.microsoft.com/office/drawing/2014/main" id="{3A5C8050-28E7-3A84-63BF-9BFB9C117DB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grpSp>
          <p:sp>
            <p:nvSpPr>
              <p:cNvPr id="29" name="Rounded Rectangle 3_1">
                <a:extLst>
                  <a:ext uri="{FF2B5EF4-FFF2-40B4-BE49-F238E27FC236}">
                    <a16:creationId xmlns:a16="http://schemas.microsoft.com/office/drawing/2014/main" id="{A4A38036-45AD-1DAB-0968-B545DF3EA6B6}"/>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0" name="Rounded Rectangle 24_1">
                <a:extLst>
                  <a:ext uri="{FF2B5EF4-FFF2-40B4-BE49-F238E27FC236}">
                    <a16:creationId xmlns:a16="http://schemas.microsoft.com/office/drawing/2014/main" id="{EFA9E813-F07B-D51A-557B-AA595275D893}"/>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7" name="Oval 26">
              <a:extLst>
                <a:ext uri="{FF2B5EF4-FFF2-40B4-BE49-F238E27FC236}">
                  <a16:creationId xmlns:a16="http://schemas.microsoft.com/office/drawing/2014/main" id="{B35A15E2-9892-AEE3-2A2A-C0499F80C87B}"/>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39" name="book_2" title="Icon of a book and a pencil">
            <a:extLst>
              <a:ext uri="{FF2B5EF4-FFF2-40B4-BE49-F238E27FC236}">
                <a16:creationId xmlns:a16="http://schemas.microsoft.com/office/drawing/2014/main" id="{3DAB2446-4AA1-97F8-30ED-4750C9B2C759}"/>
              </a:ext>
            </a:extLst>
          </p:cNvPr>
          <p:cNvSpPr>
            <a:spLocks noChangeAspect="1" noEditPoints="1"/>
          </p:cNvSpPr>
          <p:nvPr/>
        </p:nvSpPr>
        <p:spPr bwMode="auto">
          <a:xfrm>
            <a:off x="10847815" y="1858745"/>
            <a:ext cx="245212" cy="223834"/>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a:endParaRPr>
          </a:p>
        </p:txBody>
      </p:sp>
      <p:sp>
        <p:nvSpPr>
          <p:cNvPr id="3" name="TextBox 2">
            <a:extLst>
              <a:ext uri="{FF2B5EF4-FFF2-40B4-BE49-F238E27FC236}">
                <a16:creationId xmlns:a16="http://schemas.microsoft.com/office/drawing/2014/main" id="{AA543435-D20F-E92C-9E5A-61746697F721}"/>
              </a:ext>
              <a:ext uri="{C183D7F6-B498-43B3-948B-1728B52AA6E4}">
                <adec:decorative xmlns:adec="http://schemas.microsoft.com/office/drawing/2017/decorative" val="1"/>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50447501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A1BA4-117A-1DF7-238F-09F9030DC8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DCA48-3FDA-4946-D667-6DBA9C67DF07}"/>
              </a:ext>
            </a:extLst>
          </p:cNvPr>
          <p:cNvSpPr>
            <a:spLocks noGrp="1"/>
          </p:cNvSpPr>
          <p:nvPr>
            <p:ph type="title"/>
          </p:nvPr>
        </p:nvSpPr>
        <p:spPr>
          <a:xfrm>
            <a:off x="588963" y="457200"/>
            <a:ext cx="11017250" cy="1477328"/>
          </a:xfrm>
        </p:spPr>
        <p:txBody>
          <a:bodyPr/>
          <a:lstStyle/>
          <a:p>
            <a:r>
              <a:rPr lang="pt-BR"/>
              <a:t>Reflita e expanda: Sua jornada com a IA continua!</a:t>
            </a:r>
            <a:br>
              <a:rPr lang="pt-BR"/>
            </a:br>
            <a:br>
              <a:rPr lang="pt-BR"/>
            </a:br>
            <a:endParaRPr lang="pt-BR"/>
          </a:p>
        </p:txBody>
      </p:sp>
      <p:sp>
        <p:nvSpPr>
          <p:cNvPr id="8" name="Rectangle: Rounded Corners 7">
            <a:extLst>
              <a:ext uri="{FF2B5EF4-FFF2-40B4-BE49-F238E27FC236}">
                <a16:creationId xmlns:a16="http://schemas.microsoft.com/office/drawing/2014/main" id="{8830C1ED-9852-6732-5AF2-EF0CFDE4C634}"/>
              </a:ext>
              <a:ext uri="{C183D7F6-B498-43B3-948B-1728B52AA6E4}">
                <adec:decorative xmlns:adec="http://schemas.microsoft.com/office/drawing/2017/decorative" val="1"/>
              </a:ext>
            </a:extLst>
          </p:cNvPr>
          <p:cNvSpPr>
            <a:spLocks/>
          </p:cNvSpPr>
          <p:nvPr/>
        </p:nvSpPr>
        <p:spPr>
          <a:xfrm>
            <a:off x="571222" y="2123087"/>
            <a:ext cx="11034991" cy="4189116"/>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600">
              <a:solidFill>
                <a:srgbClr val="FF5C39"/>
              </a:solidFill>
              <a:latin typeface="Segoe UI Semibold"/>
              <a:cs typeface="Segoe UI" panose="020B0502040204020203" pitchFamily="34" charset="0"/>
            </a:endParaRPr>
          </a:p>
        </p:txBody>
      </p:sp>
      <p:sp>
        <p:nvSpPr>
          <p:cNvPr id="9" name="TextBox 8">
            <a:extLst>
              <a:ext uri="{FF2B5EF4-FFF2-40B4-BE49-F238E27FC236}">
                <a16:creationId xmlns:a16="http://schemas.microsoft.com/office/drawing/2014/main" id="{2B87C61B-D347-42E6-5E86-CEA4C6782B0E}"/>
              </a:ext>
            </a:extLst>
          </p:cNvPr>
          <p:cNvSpPr txBox="1">
            <a:spLocks/>
          </p:cNvSpPr>
          <p:nvPr/>
        </p:nvSpPr>
        <p:spPr>
          <a:xfrm>
            <a:off x="588963" y="1213683"/>
            <a:ext cx="11017250" cy="553998"/>
          </a:xfrm>
          <a:prstGeom prst="rect">
            <a:avLst/>
          </a:prstGeom>
          <a:noFill/>
        </p:spPr>
        <p:txBody>
          <a:bodyPr wrap="square" lIns="0" tIns="0" rIns="0" bIns="0" anchor="t">
            <a:spAutoFit/>
          </a:bodyPr>
          <a:lstStyle/>
          <a:p>
            <a:pPr defTabSz="932742">
              <a:spcBef>
                <a:spcPct val="0"/>
              </a:spcBef>
            </a:pPr>
            <a:r>
              <a:rPr lang="pt-BR" sz="1800">
                <a:ln w="3175">
                  <a:noFill/>
                </a:ln>
                <a:gradFill flip="none">
                  <a:gsLst>
                    <a:gs pos="0">
                      <a:srgbClr val="FF5C39"/>
                    </a:gs>
                    <a:gs pos="100000">
                      <a:srgbClr val="C73ECC"/>
                    </a:gs>
                  </a:gsLst>
                  <a:lin ang="10800000" scaled="1"/>
                  <a:tileRect/>
                </a:gradFill>
                <a:latin typeface="+mj-lt"/>
                <a:ea typeface="+mj-ea"/>
                <a:cs typeface="+mj-cs"/>
              </a:rPr>
              <a:t>Parabéns por concluir o Programa Microsoft Explore AI! Vamos refletir um pouco sobre o que você aprendeu e pensar em como você pode continuar explorando a IA generativa</a:t>
            </a:r>
          </a:p>
        </p:txBody>
      </p:sp>
      <p:grpSp>
        <p:nvGrpSpPr>
          <p:cNvPr id="10" name="Group 9">
            <a:extLst>
              <a:ext uri="{FF2B5EF4-FFF2-40B4-BE49-F238E27FC236}">
                <a16:creationId xmlns:a16="http://schemas.microsoft.com/office/drawing/2014/main" id="{D068017B-DE74-2463-AD35-9C5FF017E20D}"/>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11" name="Arrow: U-Turn 10">
              <a:extLst>
                <a:ext uri="{FF2B5EF4-FFF2-40B4-BE49-F238E27FC236}">
                  <a16:creationId xmlns:a16="http://schemas.microsoft.com/office/drawing/2014/main" id="{7F1B64E8-FE31-B6DF-35B2-9C9A9139A095}"/>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E0DB33E7-7941-1F3E-2061-19B4CA1529F1}"/>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3" name="Rounded Rectangle 3_1">
            <a:extLst>
              <a:ext uri="{FF2B5EF4-FFF2-40B4-BE49-F238E27FC236}">
                <a16:creationId xmlns:a16="http://schemas.microsoft.com/office/drawing/2014/main" id="{B8A563F9-77F3-AF03-853D-848BBA2C67D9}"/>
              </a:ext>
              <a:ext uri="{C183D7F6-B498-43B3-948B-1728B52AA6E4}">
                <adec:decorative xmlns:adec="http://schemas.microsoft.com/office/drawing/2017/decorative" val="1"/>
              </a:ext>
            </a:extLst>
          </p:cNvPr>
          <p:cNvSpPr>
            <a:spLocks/>
          </p:cNvSpPr>
          <p:nvPr/>
        </p:nvSpPr>
        <p:spPr>
          <a:xfrm>
            <a:off x="762572" y="2286418"/>
            <a:ext cx="5242273" cy="3822695"/>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Semibold"/>
              <a:cs typeface="Segoe UI" panose="020B0502040204020203" pitchFamily="34" charset="0"/>
            </a:endParaRPr>
          </a:p>
        </p:txBody>
      </p:sp>
      <p:sp>
        <p:nvSpPr>
          <p:cNvPr id="15" name="Rectangle: Rounded Corners 14">
            <a:extLst>
              <a:ext uri="{FF2B5EF4-FFF2-40B4-BE49-F238E27FC236}">
                <a16:creationId xmlns:a16="http://schemas.microsoft.com/office/drawing/2014/main" id="{39E00979-C838-4EA9-A557-C658D1E0B630}"/>
              </a:ext>
              <a:ext uri="{C183D7F6-B498-43B3-948B-1728B52AA6E4}">
                <adec:decorative xmlns:adec="http://schemas.microsoft.com/office/drawing/2017/decorative" val="0"/>
              </a:ext>
            </a:extLst>
          </p:cNvPr>
          <p:cNvSpPr>
            <a:spLocks/>
          </p:cNvSpPr>
          <p:nvPr/>
        </p:nvSpPr>
        <p:spPr bwMode="auto">
          <a:xfrm>
            <a:off x="951238" y="2470084"/>
            <a:ext cx="4558022" cy="46419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pt-BR" sz="1800">
                <a:solidFill>
                  <a:schemeClr val="accent2"/>
                </a:solidFill>
                <a:effectLst/>
                <a:latin typeface="+mj-lt"/>
                <a:ea typeface="+mj-ea"/>
                <a:cs typeface="+mj-cs"/>
              </a:rPr>
              <a:t>Reflexão </a:t>
            </a:r>
          </a:p>
        </p:txBody>
      </p:sp>
      <p:sp>
        <p:nvSpPr>
          <p:cNvPr id="14" name="TextBox 13">
            <a:extLst>
              <a:ext uri="{FF2B5EF4-FFF2-40B4-BE49-F238E27FC236}">
                <a16:creationId xmlns:a16="http://schemas.microsoft.com/office/drawing/2014/main" id="{062EA9C6-56D3-5BBB-2DAF-118BCEFED33E}"/>
              </a:ext>
            </a:extLst>
          </p:cNvPr>
          <p:cNvSpPr txBox="1">
            <a:spLocks/>
          </p:cNvSpPr>
          <p:nvPr/>
        </p:nvSpPr>
        <p:spPr>
          <a:xfrm>
            <a:off x="951238" y="3073612"/>
            <a:ext cx="4558022" cy="2351926"/>
          </a:xfrm>
          <a:prstGeom prst="rect">
            <a:avLst/>
          </a:prstGeom>
          <a:noFill/>
        </p:spPr>
        <p:txBody>
          <a:bodyPr wrap="square" lIns="0" tIns="0" rIns="0" bIns="0">
            <a:spAutoFit/>
          </a:bodyPr>
          <a:lstStyle/>
          <a:p>
            <a:pPr>
              <a:spcAft>
                <a:spcPts val="800"/>
              </a:spcAft>
            </a:pPr>
            <a:r>
              <a:rPr lang="pt-BR" sz="1600" dirty="0">
                <a:effectLst/>
                <a:ea typeface="+mj-ea"/>
                <a:cs typeface="+mj-cs"/>
              </a:rPr>
              <a:t>Pense sobre sua jornada neste curso:</a:t>
            </a:r>
          </a:p>
          <a:p>
            <a:pPr marL="312738" indent="-220663">
              <a:spcAft>
                <a:spcPts val="1800"/>
              </a:spcAft>
              <a:buClr>
                <a:schemeClr val="tx1"/>
              </a:buClr>
              <a:buFont typeface="Arial" panose="020B0604020202020204" pitchFamily="34" charset="0"/>
              <a:buChar char="•"/>
            </a:pPr>
            <a:r>
              <a:rPr lang="pt-BR" sz="1600" dirty="0">
                <a:solidFill>
                  <a:schemeClr val="accent2"/>
                </a:solidFill>
                <a:effectLst/>
                <a:latin typeface="+mj-lt"/>
                <a:ea typeface="+mj-ea"/>
                <a:cs typeface="+mj-cs"/>
              </a:rPr>
              <a:t>Parte favorita: </a:t>
            </a:r>
            <a:r>
              <a:rPr lang="pt-BR" sz="1600" dirty="0">
                <a:effectLst/>
              </a:rPr>
              <a:t>qual foi sua parte favorita do curso? Foi um brainstorming de ideias, criação de imagens ou outra coisa?</a:t>
            </a:r>
          </a:p>
          <a:p>
            <a:pPr marL="312738" indent="-220663">
              <a:spcAft>
                <a:spcPts val="1500"/>
              </a:spcAft>
              <a:buClr>
                <a:schemeClr val="tx1"/>
              </a:buClr>
              <a:buFont typeface="Arial" panose="020B0604020202020204" pitchFamily="34" charset="0"/>
              <a:buChar char="•"/>
            </a:pPr>
            <a:r>
              <a:rPr lang="pt-BR" sz="1600" dirty="0">
                <a:solidFill>
                  <a:schemeClr val="accent2"/>
                </a:solidFill>
                <a:latin typeface="+mj-lt"/>
                <a:ea typeface="+mj-ea"/>
                <a:cs typeface="+mj-cs"/>
              </a:rPr>
              <a:t>O que você aprendeu: </a:t>
            </a:r>
            <a:r>
              <a:rPr lang="pt-BR" sz="1600" dirty="0"/>
              <a:t>que novas habilidades ou conhecimentos você adquiriu? Como você se sente em relação ao uso da IA agora, em comparação a quando começou?</a:t>
            </a:r>
          </a:p>
        </p:txBody>
      </p:sp>
      <p:grpSp>
        <p:nvGrpSpPr>
          <p:cNvPr id="16" name="Group 15">
            <a:extLst>
              <a:ext uri="{FF2B5EF4-FFF2-40B4-BE49-F238E27FC236}">
                <a16:creationId xmlns:a16="http://schemas.microsoft.com/office/drawing/2014/main" id="{2E7F7C1A-61B6-DF58-AB49-F3AE83014F0D}"/>
              </a:ext>
              <a:ext uri="{C183D7F6-B498-43B3-948B-1728B52AA6E4}">
                <adec:decorative xmlns:adec="http://schemas.microsoft.com/office/drawing/2017/decorative" val="1"/>
              </a:ext>
            </a:extLst>
          </p:cNvPr>
          <p:cNvGrpSpPr>
            <a:grpSpLocks/>
          </p:cNvGrpSpPr>
          <p:nvPr/>
        </p:nvGrpSpPr>
        <p:grpSpPr>
          <a:xfrm>
            <a:off x="5268569" y="2427378"/>
            <a:ext cx="553396" cy="549602"/>
            <a:chOff x="547424" y="4293480"/>
            <a:chExt cx="640026" cy="657416"/>
          </a:xfrm>
        </p:grpSpPr>
        <p:grpSp>
          <p:nvGrpSpPr>
            <p:cNvPr id="17" name="Group 16">
              <a:extLst>
                <a:ext uri="{FF2B5EF4-FFF2-40B4-BE49-F238E27FC236}">
                  <a16:creationId xmlns:a16="http://schemas.microsoft.com/office/drawing/2014/main" id="{B03ADAFF-8F8A-0EB6-D8B6-F04DAF2517C2}"/>
                </a:ext>
              </a:extLst>
            </p:cNvPr>
            <p:cNvGrpSpPr/>
            <p:nvPr/>
          </p:nvGrpSpPr>
          <p:grpSpPr>
            <a:xfrm>
              <a:off x="547424" y="4293480"/>
              <a:ext cx="640026" cy="657416"/>
              <a:chOff x="987658" y="5065483"/>
              <a:chExt cx="1169054" cy="1200820"/>
            </a:xfrm>
          </p:grpSpPr>
          <p:grpSp>
            <p:nvGrpSpPr>
              <p:cNvPr id="19" name="Group 18">
                <a:extLst>
                  <a:ext uri="{FF2B5EF4-FFF2-40B4-BE49-F238E27FC236}">
                    <a16:creationId xmlns:a16="http://schemas.microsoft.com/office/drawing/2014/main" id="{49F2BB61-B35E-1972-60B4-A2438DDFEC32}"/>
                  </a:ext>
                </a:extLst>
              </p:cNvPr>
              <p:cNvGrpSpPr/>
              <p:nvPr/>
            </p:nvGrpSpPr>
            <p:grpSpPr>
              <a:xfrm>
                <a:off x="987658" y="5065483"/>
                <a:ext cx="1169054" cy="1200820"/>
                <a:chOff x="6349393" y="1711575"/>
                <a:chExt cx="5590022" cy="5674618"/>
              </a:xfrm>
            </p:grpSpPr>
            <p:sp>
              <p:nvSpPr>
                <p:cNvPr id="22" name="Rounded Rectangle 3_1">
                  <a:extLst>
                    <a:ext uri="{FF2B5EF4-FFF2-40B4-BE49-F238E27FC236}">
                      <a16:creationId xmlns:a16="http://schemas.microsoft.com/office/drawing/2014/main" id="{D17A151D-C471-9388-4E2D-F799CA8FE2B8}"/>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23" name="Rounded Rectangle 3_1">
                  <a:extLst>
                    <a:ext uri="{FF2B5EF4-FFF2-40B4-BE49-F238E27FC236}">
                      <a16:creationId xmlns:a16="http://schemas.microsoft.com/office/drawing/2014/main" id="{645B058E-775B-1B8A-36F4-2EFF263D266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grpSp>
          <p:sp>
            <p:nvSpPr>
              <p:cNvPr id="20" name="Rounded Rectangle 3_1">
                <a:extLst>
                  <a:ext uri="{FF2B5EF4-FFF2-40B4-BE49-F238E27FC236}">
                    <a16:creationId xmlns:a16="http://schemas.microsoft.com/office/drawing/2014/main" id="{BC9C278D-4FE0-CA27-5AAF-82286D98DF3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21" name="Rounded Rectangle 24_1">
                <a:extLst>
                  <a:ext uri="{FF2B5EF4-FFF2-40B4-BE49-F238E27FC236}">
                    <a16:creationId xmlns:a16="http://schemas.microsoft.com/office/drawing/2014/main" id="{35A1DD58-8A17-3F6F-0422-3E01B08FDEBF}"/>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8" name="Oval 17">
              <a:extLst>
                <a:ext uri="{FF2B5EF4-FFF2-40B4-BE49-F238E27FC236}">
                  <a16:creationId xmlns:a16="http://schemas.microsoft.com/office/drawing/2014/main" id="{3F9D5DE7-175D-FB48-71D8-DF626C292A1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25" name="Rounded Rectangle 3_1_1">
            <a:extLst>
              <a:ext uri="{FF2B5EF4-FFF2-40B4-BE49-F238E27FC236}">
                <a16:creationId xmlns:a16="http://schemas.microsoft.com/office/drawing/2014/main" id="{CE8ECB93-B875-B2B1-04C8-B50F5B5B5398}"/>
              </a:ext>
              <a:ext uri="{C183D7F6-B498-43B3-948B-1728B52AA6E4}">
                <adec:decorative xmlns:adec="http://schemas.microsoft.com/office/drawing/2017/decorative" val="1"/>
              </a:ext>
            </a:extLst>
          </p:cNvPr>
          <p:cNvSpPr>
            <a:spLocks/>
          </p:cNvSpPr>
          <p:nvPr/>
        </p:nvSpPr>
        <p:spPr>
          <a:xfrm>
            <a:off x="6187727" y="2286417"/>
            <a:ext cx="5242273" cy="3822696"/>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Semibold"/>
              <a:cs typeface="Segoe UI" panose="020B0502040204020203" pitchFamily="34" charset="0"/>
            </a:endParaRPr>
          </a:p>
        </p:txBody>
      </p:sp>
      <p:sp>
        <p:nvSpPr>
          <p:cNvPr id="27" name="Rectangle: Rounded Corners 26">
            <a:extLst>
              <a:ext uri="{FF2B5EF4-FFF2-40B4-BE49-F238E27FC236}">
                <a16:creationId xmlns:a16="http://schemas.microsoft.com/office/drawing/2014/main" id="{1BD2CFEC-3C86-CE58-BEE8-5594DE96F263}"/>
              </a:ext>
              <a:ext uri="{C183D7F6-B498-43B3-948B-1728B52AA6E4}">
                <adec:decorative xmlns:adec="http://schemas.microsoft.com/office/drawing/2017/decorative" val="0"/>
              </a:ext>
            </a:extLst>
          </p:cNvPr>
          <p:cNvSpPr>
            <a:spLocks/>
          </p:cNvSpPr>
          <p:nvPr/>
        </p:nvSpPr>
        <p:spPr bwMode="auto">
          <a:xfrm>
            <a:off x="6370607" y="2470084"/>
            <a:ext cx="4640293" cy="464190"/>
          </a:xfrm>
          <a:prstGeom prst="roundRect">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pt-BR" sz="1800">
                <a:solidFill>
                  <a:schemeClr val="accent1"/>
                </a:solidFill>
                <a:effectLst/>
                <a:latin typeface="+mj-lt"/>
                <a:ea typeface="+mj-ea"/>
                <a:cs typeface="+mj-cs"/>
              </a:rPr>
              <a:t>Continue explorando!</a:t>
            </a:r>
          </a:p>
        </p:txBody>
      </p:sp>
      <p:sp>
        <p:nvSpPr>
          <p:cNvPr id="26" name="TextBox 25">
            <a:extLst>
              <a:ext uri="{FF2B5EF4-FFF2-40B4-BE49-F238E27FC236}">
                <a16:creationId xmlns:a16="http://schemas.microsoft.com/office/drawing/2014/main" id="{7546B5FE-65BB-080B-C312-02379E16D2A4}"/>
              </a:ext>
            </a:extLst>
          </p:cNvPr>
          <p:cNvSpPr txBox="1">
            <a:spLocks/>
          </p:cNvSpPr>
          <p:nvPr/>
        </p:nvSpPr>
        <p:spPr>
          <a:xfrm>
            <a:off x="6372225" y="3073612"/>
            <a:ext cx="4819731" cy="2795637"/>
          </a:xfrm>
          <a:prstGeom prst="rect">
            <a:avLst/>
          </a:prstGeom>
          <a:noFill/>
        </p:spPr>
        <p:txBody>
          <a:bodyPr wrap="square" lIns="0" tIns="0" rIns="0" bIns="0">
            <a:spAutoFit/>
          </a:bodyPr>
          <a:lstStyle/>
          <a:p>
            <a:pPr>
              <a:spcAft>
                <a:spcPts val="800"/>
              </a:spcAft>
            </a:pPr>
            <a:r>
              <a:rPr lang="pt-BR" sz="1600" dirty="0">
                <a:ea typeface="+mj-ea"/>
                <a:cs typeface="+mj-cs"/>
              </a:rPr>
              <a:t>Sua jornada com a IA generativa não precisa terminar aqui. Estas são algumas maneiras de continuar explorando:</a:t>
            </a:r>
          </a:p>
          <a:p>
            <a:pPr marL="312738" indent="-220663">
              <a:spcAft>
                <a:spcPts val="1800"/>
              </a:spcAft>
              <a:buClr>
                <a:schemeClr val="tx1"/>
              </a:buClr>
              <a:buFont typeface="Arial" panose="020B0604020202020204" pitchFamily="34" charset="0"/>
              <a:buChar char="•"/>
            </a:pPr>
            <a:r>
              <a:rPr lang="pt-BR" sz="1600" dirty="0">
                <a:solidFill>
                  <a:schemeClr val="accent1"/>
                </a:solidFill>
                <a:latin typeface="+mj-lt"/>
                <a:ea typeface="+mj-ea"/>
                <a:cs typeface="+mj-cs"/>
              </a:rPr>
              <a:t>Explorar mais: </a:t>
            </a:r>
            <a:r>
              <a:rPr lang="pt-BR" sz="1600" dirty="0"/>
              <a:t>use o Copilot para expandir </a:t>
            </a:r>
            <a:br>
              <a:rPr lang="pt-BR" sz="1600" dirty="0"/>
            </a:br>
            <a:r>
              <a:rPr lang="pt-BR" sz="1600" dirty="0"/>
              <a:t>suas ideias atuais ou começar novos projetos. Tente criar um novo destino ou planejar um evento temático</a:t>
            </a:r>
          </a:p>
          <a:p>
            <a:pPr marL="312738" indent="-220663">
              <a:spcAft>
                <a:spcPts val="1500"/>
              </a:spcAft>
              <a:buClr>
                <a:schemeClr val="tx1"/>
              </a:buClr>
              <a:buFont typeface="Arial" panose="020B0604020202020204" pitchFamily="34" charset="0"/>
              <a:buChar char="•"/>
            </a:pPr>
            <a:r>
              <a:rPr lang="pt-BR" sz="1600" dirty="0">
                <a:solidFill>
                  <a:schemeClr val="accent1"/>
                </a:solidFill>
                <a:latin typeface="+mj-lt"/>
                <a:ea typeface="+mj-ea"/>
                <a:cs typeface="+mj-cs"/>
              </a:rPr>
              <a:t>Desafios adicionais: </a:t>
            </a:r>
            <a:r>
              <a:rPr lang="pt-BR" sz="1600" dirty="0"/>
              <a:t>desafie-se com tarefas divertidas, como criar uma cidade futurística </a:t>
            </a:r>
            <a:br>
              <a:rPr lang="pt-BR" sz="1600" dirty="0"/>
            </a:br>
            <a:r>
              <a:rPr lang="pt-BR" sz="1600" dirty="0"/>
              <a:t>ou projetar uma floresta mágica</a:t>
            </a:r>
          </a:p>
        </p:txBody>
      </p:sp>
      <p:grpSp>
        <p:nvGrpSpPr>
          <p:cNvPr id="28" name="Group 27">
            <a:extLst>
              <a:ext uri="{FF2B5EF4-FFF2-40B4-BE49-F238E27FC236}">
                <a16:creationId xmlns:a16="http://schemas.microsoft.com/office/drawing/2014/main" id="{1370E88E-6135-D60A-7687-55411DFD0F03}"/>
              </a:ext>
              <a:ext uri="{C183D7F6-B498-43B3-948B-1728B52AA6E4}">
                <adec:decorative xmlns:adec="http://schemas.microsoft.com/office/drawing/2017/decorative" val="1"/>
              </a:ext>
            </a:extLst>
          </p:cNvPr>
          <p:cNvGrpSpPr>
            <a:grpSpLocks/>
          </p:cNvGrpSpPr>
          <p:nvPr/>
        </p:nvGrpSpPr>
        <p:grpSpPr>
          <a:xfrm>
            <a:off x="10693724" y="2427378"/>
            <a:ext cx="553396" cy="549602"/>
            <a:chOff x="547424" y="4293480"/>
            <a:chExt cx="640026" cy="657416"/>
          </a:xfrm>
        </p:grpSpPr>
        <p:grpSp>
          <p:nvGrpSpPr>
            <p:cNvPr id="29" name="Group 28">
              <a:extLst>
                <a:ext uri="{FF2B5EF4-FFF2-40B4-BE49-F238E27FC236}">
                  <a16:creationId xmlns:a16="http://schemas.microsoft.com/office/drawing/2014/main" id="{8E7F07B4-CCF0-0390-6E47-FB397177665B}"/>
                </a:ext>
              </a:extLst>
            </p:cNvPr>
            <p:cNvGrpSpPr/>
            <p:nvPr/>
          </p:nvGrpSpPr>
          <p:grpSpPr>
            <a:xfrm>
              <a:off x="547424" y="4293480"/>
              <a:ext cx="640026" cy="657416"/>
              <a:chOff x="987658" y="5065483"/>
              <a:chExt cx="1169054" cy="1200820"/>
            </a:xfrm>
          </p:grpSpPr>
          <p:grpSp>
            <p:nvGrpSpPr>
              <p:cNvPr id="31" name="Group 30">
                <a:extLst>
                  <a:ext uri="{FF2B5EF4-FFF2-40B4-BE49-F238E27FC236}">
                    <a16:creationId xmlns:a16="http://schemas.microsoft.com/office/drawing/2014/main" id="{D103EF10-DE45-34AC-9B89-E1309398578E}"/>
                  </a:ext>
                </a:extLst>
              </p:cNvPr>
              <p:cNvGrpSpPr/>
              <p:nvPr/>
            </p:nvGrpSpPr>
            <p:grpSpPr>
              <a:xfrm>
                <a:off x="987658" y="5065483"/>
                <a:ext cx="1169054" cy="1200820"/>
                <a:chOff x="6349393" y="1711575"/>
                <a:chExt cx="5590022" cy="5674618"/>
              </a:xfrm>
            </p:grpSpPr>
            <p:sp>
              <p:nvSpPr>
                <p:cNvPr id="34" name="Rounded Rectangle 3_1">
                  <a:extLst>
                    <a:ext uri="{FF2B5EF4-FFF2-40B4-BE49-F238E27FC236}">
                      <a16:creationId xmlns:a16="http://schemas.microsoft.com/office/drawing/2014/main" id="{BF3213BA-2C52-8FA6-5379-8975B3266526}"/>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5" name="Rounded Rectangle 3_1">
                  <a:extLst>
                    <a:ext uri="{FF2B5EF4-FFF2-40B4-BE49-F238E27FC236}">
                      <a16:creationId xmlns:a16="http://schemas.microsoft.com/office/drawing/2014/main" id="{9E4B2A41-6CDC-2049-DE88-D5DECE2E6B9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grpSp>
          <p:sp>
            <p:nvSpPr>
              <p:cNvPr id="32" name="Rounded Rectangle 3_1">
                <a:extLst>
                  <a:ext uri="{FF2B5EF4-FFF2-40B4-BE49-F238E27FC236}">
                    <a16:creationId xmlns:a16="http://schemas.microsoft.com/office/drawing/2014/main" id="{8441DCCB-6104-BF31-3683-F48B953B9DD2}"/>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3" name="Rounded Rectangle 24_1">
                <a:extLst>
                  <a:ext uri="{FF2B5EF4-FFF2-40B4-BE49-F238E27FC236}">
                    <a16:creationId xmlns:a16="http://schemas.microsoft.com/office/drawing/2014/main" id="{CF6098EB-36E4-E7C9-6D75-D09A01D07F7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0" name="Oval 29">
              <a:extLst>
                <a:ext uri="{FF2B5EF4-FFF2-40B4-BE49-F238E27FC236}">
                  <a16:creationId xmlns:a16="http://schemas.microsoft.com/office/drawing/2014/main" id="{EEEDF96A-542D-50BA-B131-89E4DEB94C73}"/>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43" name="magnify">
            <a:extLst>
              <a:ext uri="{FF2B5EF4-FFF2-40B4-BE49-F238E27FC236}">
                <a16:creationId xmlns:a16="http://schemas.microsoft.com/office/drawing/2014/main" id="{58BB673A-6162-0DEF-B410-D937C89E3874}"/>
              </a:ext>
              <a:ext uri="{C183D7F6-B498-43B3-948B-1728B52AA6E4}">
                <adec:decorative xmlns:adec="http://schemas.microsoft.com/office/drawing/2017/decorative" val="1"/>
              </a:ext>
            </a:extLst>
          </p:cNvPr>
          <p:cNvSpPr>
            <a:spLocks noChangeAspect="1" noEditPoints="1"/>
          </p:cNvSpPr>
          <p:nvPr/>
        </p:nvSpPr>
        <p:spPr bwMode="auto">
          <a:xfrm flipH="1">
            <a:off x="10845682" y="2579823"/>
            <a:ext cx="249480" cy="24471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a:endParaRPr>
          </a:p>
        </p:txBody>
      </p:sp>
      <p:sp>
        <p:nvSpPr>
          <p:cNvPr id="44" name="brain_3">
            <a:extLst>
              <a:ext uri="{FF2B5EF4-FFF2-40B4-BE49-F238E27FC236}">
                <a16:creationId xmlns:a16="http://schemas.microsoft.com/office/drawing/2014/main" id="{7DBBFBD0-5BBD-6217-B601-E858E022446A}"/>
              </a:ext>
              <a:ext uri="{C183D7F6-B498-43B3-948B-1728B52AA6E4}">
                <adec:decorative xmlns:adec="http://schemas.microsoft.com/office/drawing/2017/decorative" val="1"/>
              </a:ext>
            </a:extLst>
          </p:cNvPr>
          <p:cNvSpPr>
            <a:spLocks noChangeAspect="1" noEditPoints="1"/>
          </p:cNvSpPr>
          <p:nvPr/>
        </p:nvSpPr>
        <p:spPr bwMode="auto">
          <a:xfrm>
            <a:off x="5424497" y="2572319"/>
            <a:ext cx="241540" cy="25972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a:endParaRPr>
          </a:p>
        </p:txBody>
      </p:sp>
      <p:sp>
        <p:nvSpPr>
          <p:cNvPr id="3" name="TextBox 2">
            <a:extLst>
              <a:ext uri="{FF2B5EF4-FFF2-40B4-BE49-F238E27FC236}">
                <a16:creationId xmlns:a16="http://schemas.microsoft.com/office/drawing/2014/main" id="{ED07E7E4-922B-8F7B-A7AA-D8A5F5C19AFE}"/>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19264865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7103C-53BA-33FC-F0F1-D559C6FD327D}"/>
              </a:ext>
            </a:extLst>
          </p:cNvPr>
          <p:cNvSpPr>
            <a:spLocks noGrp="1"/>
          </p:cNvSpPr>
          <p:nvPr>
            <p:ph type="title"/>
          </p:nvPr>
        </p:nvSpPr>
        <p:spPr>
          <a:xfrm>
            <a:off x="585215" y="2819603"/>
            <a:ext cx="4773168" cy="1218795"/>
          </a:xfrm>
        </p:spPr>
        <p:txBody>
          <a:bodyPr vert="horz" wrap="square" lIns="0" tIns="0" rIns="0" bIns="0" rtlCol="0" anchor="b">
            <a:spAutoFit/>
          </a:bodyPr>
          <a:lstStyle/>
          <a:p>
            <a:r>
              <a:rPr lang="pt-BR" sz="4400" dirty="0">
                <a:solidFill>
                  <a:schemeClr val="tx1"/>
                </a:solidFill>
                <a:ea typeface="+mj-ea"/>
                <a:cs typeface="+mj-cs"/>
              </a:rPr>
              <a:t>Microsoft Learn</a:t>
            </a:r>
            <a:br>
              <a:rPr lang="pt-BR" sz="4400" dirty="0"/>
            </a:br>
            <a:r>
              <a:rPr lang="pt-BR" sz="4400" dirty="0">
                <a:gradFill flip="none" rotWithShape="1">
                  <a:gsLst>
                    <a:gs pos="0">
                      <a:schemeClr val="accent1"/>
                    </a:gs>
                    <a:gs pos="100000">
                      <a:schemeClr val="accent2"/>
                    </a:gs>
                  </a:gsLst>
                  <a:lin ang="10800000" scaled="1"/>
                  <a:tileRect/>
                </a:gradFill>
                <a:ea typeface="+mj-ea"/>
                <a:cs typeface="+mj-cs"/>
              </a:rPr>
              <a:t>Spark possibility</a:t>
            </a:r>
          </a:p>
        </p:txBody>
      </p:sp>
      <p:sp>
        <p:nvSpPr>
          <p:cNvPr id="3" name="TextBox 2">
            <a:extLst>
              <a:ext uri="{FF2B5EF4-FFF2-40B4-BE49-F238E27FC236}">
                <a16:creationId xmlns:a16="http://schemas.microsoft.com/office/drawing/2014/main" id="{867D16A3-6E97-1318-01BF-23220B2912E9}"/>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201907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6A25A8-5ABD-6553-F8E2-E02E11AF4492}"/>
              </a:ext>
            </a:extLst>
          </p:cNvPr>
          <p:cNvSpPr>
            <a:spLocks noGrp="1"/>
          </p:cNvSpPr>
          <p:nvPr>
            <p:ph type="title"/>
          </p:nvPr>
        </p:nvSpPr>
        <p:spPr>
          <a:xfrm>
            <a:off x="588963" y="457200"/>
            <a:ext cx="11017250" cy="492443"/>
          </a:xfrm>
        </p:spPr>
        <p:txBody>
          <a:bodyPr/>
          <a:lstStyle/>
          <a:p>
            <a:r>
              <a:rPr lang="pt-BR"/>
              <a:t>O que é o Microsoft Copilot?</a:t>
            </a:r>
          </a:p>
        </p:txBody>
      </p:sp>
      <p:pic>
        <p:nvPicPr>
          <p:cNvPr id="7" name="Picture 6">
            <a:extLst>
              <a:ext uri="{FF2B5EF4-FFF2-40B4-BE49-F238E27FC236}">
                <a16:creationId xmlns:a16="http://schemas.microsoft.com/office/drawing/2014/main" id="{9543BA56-F850-9F48-ED51-D6E971E01854}"/>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26" name="Freeform: Shape 25">
            <a:extLst>
              <a:ext uri="{FF2B5EF4-FFF2-40B4-BE49-F238E27FC236}">
                <a16:creationId xmlns:a16="http://schemas.microsoft.com/office/drawing/2014/main" id="{CE7DF4FA-D2BB-3FF2-48B7-0A203CAB65D7}"/>
              </a:ext>
              <a:ext uri="{C183D7F6-B498-43B3-948B-1728B52AA6E4}">
                <adec:decorative xmlns:adec="http://schemas.microsoft.com/office/drawing/2017/decorative" val="1"/>
              </a:ext>
            </a:extLst>
          </p:cNvPr>
          <p:cNvSpPr>
            <a:spLocks/>
          </p:cNvSpPr>
          <p:nvPr/>
        </p:nvSpPr>
        <p:spPr bwMode="auto">
          <a:xfrm>
            <a:off x="6979920" y="1686715"/>
            <a:ext cx="5212080" cy="4582324"/>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2" name="TextBox 11">
            <a:extLst>
              <a:ext uri="{FF2B5EF4-FFF2-40B4-BE49-F238E27FC236}">
                <a16:creationId xmlns:a16="http://schemas.microsoft.com/office/drawing/2014/main" id="{41E491DA-2A27-27E7-EE40-14BA22963C28}"/>
              </a:ext>
            </a:extLst>
          </p:cNvPr>
          <p:cNvSpPr txBox="1"/>
          <p:nvPr/>
        </p:nvSpPr>
        <p:spPr>
          <a:xfrm>
            <a:off x="588963" y="1074729"/>
            <a:ext cx="11017250" cy="307777"/>
          </a:xfrm>
          <a:prstGeom prst="rect">
            <a:avLst/>
          </a:prstGeom>
          <a:noFill/>
        </p:spPr>
        <p:txBody>
          <a:bodyPr wrap="square" lIns="0" tIns="0" rIns="0" bIns="0">
            <a:spAutoFit/>
          </a:bodyPr>
          <a:lstStyle/>
          <a:p>
            <a:pPr defTabSz="932742">
              <a:spcAft>
                <a:spcPts val="1000"/>
              </a:spcAft>
            </a:pPr>
            <a:r>
              <a:rPr lang="pt-BR" sz="2000">
                <a:ln w="3175">
                  <a:noFill/>
                </a:ln>
                <a:gradFill flip="none" rotWithShape="1">
                  <a:gsLst>
                    <a:gs pos="0">
                      <a:schemeClr val="accent1"/>
                    </a:gs>
                    <a:gs pos="100000">
                      <a:schemeClr val="accent2"/>
                    </a:gs>
                  </a:gsLst>
                  <a:lin ang="10800000" scaled="1"/>
                  <a:tileRect/>
                </a:gradFill>
                <a:latin typeface="+mj-lt"/>
                <a:ea typeface="+mj-ea"/>
                <a:cs typeface="+mj-cs"/>
              </a:rPr>
              <a:t>Nós perguntamos, e aqui está a resposta…</a:t>
            </a:r>
          </a:p>
        </p:txBody>
      </p:sp>
      <p:sp>
        <p:nvSpPr>
          <p:cNvPr id="5" name="Rounded Rectangle 24_1">
            <a:extLst>
              <a:ext uri="{FF2B5EF4-FFF2-40B4-BE49-F238E27FC236}">
                <a16:creationId xmlns:a16="http://schemas.microsoft.com/office/drawing/2014/main" id="{8B6F220B-2681-24CC-5FD2-BDA7016C38A3}"/>
              </a:ext>
              <a:ext uri="{C183D7F6-B498-43B3-948B-1728B52AA6E4}">
                <adec:decorative xmlns:adec="http://schemas.microsoft.com/office/drawing/2017/decorative" val="1"/>
              </a:ext>
            </a:extLst>
          </p:cNvPr>
          <p:cNvSpPr>
            <a:spLocks/>
          </p:cNvSpPr>
          <p:nvPr/>
        </p:nvSpPr>
        <p:spPr bwMode="auto">
          <a:xfrm>
            <a:off x="588261" y="1686714"/>
            <a:ext cx="6219667" cy="4582324"/>
          </a:xfrm>
          <a:prstGeom prst="roundRect">
            <a:avLst>
              <a:gd name="adj" fmla="val 3566"/>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6" name="TextBox 5">
            <a:extLst>
              <a:ext uri="{FF2B5EF4-FFF2-40B4-BE49-F238E27FC236}">
                <a16:creationId xmlns:a16="http://schemas.microsoft.com/office/drawing/2014/main" id="{454468C7-4841-CE13-D087-450BC8ABEEFD}"/>
              </a:ext>
            </a:extLst>
          </p:cNvPr>
          <p:cNvSpPr txBox="1">
            <a:spLocks/>
          </p:cNvSpPr>
          <p:nvPr/>
        </p:nvSpPr>
        <p:spPr>
          <a:xfrm>
            <a:off x="766686" y="1831134"/>
            <a:ext cx="5693491" cy="4047262"/>
          </a:xfrm>
          <a:prstGeom prst="rect">
            <a:avLst/>
          </a:prstGeom>
          <a:noFill/>
        </p:spPr>
        <p:txBody>
          <a:bodyPr wrap="square" lIns="0" tIns="0" rIns="0" bIns="0">
            <a:spAutoFit/>
          </a:bodyPr>
          <a:lstStyle/>
          <a:p>
            <a:pPr>
              <a:spcAft>
                <a:spcPts val="600"/>
              </a:spcAft>
            </a:pPr>
            <a:r>
              <a:rPr lang="pt-BR" sz="1300" dirty="0"/>
              <a:t>O Microsoft Copilot é como ter um assistente versátil pronto para ajudar com uma ampla variedade de tarefas. Estes são exemplos do que eu posso fazer:</a:t>
            </a:r>
          </a:p>
          <a:p>
            <a:pPr marL="342900" indent="-228600" algn="l">
              <a:spcAft>
                <a:spcPts val="1000"/>
              </a:spcAft>
              <a:buFont typeface="Arial" panose="020B0604020202020204" pitchFamily="34" charset="0"/>
              <a:buChar char="•"/>
            </a:pPr>
            <a:r>
              <a:rPr lang="pt-BR" sz="1300" dirty="0">
                <a:latin typeface="+mj-lt"/>
                <a:ea typeface="+mj-ea"/>
                <a:cs typeface="+mj-cs"/>
              </a:rPr>
              <a:t>Responder a perguntas:</a:t>
            </a:r>
            <a:r>
              <a:rPr lang="pt-BR" sz="1300" dirty="0"/>
              <a:t> tem alguma dúvida sobre sua lição de casa ou algo que lhe deixa curioso? Posso ajudar você a encontrar as respostas</a:t>
            </a:r>
          </a:p>
          <a:p>
            <a:pPr marL="342900" indent="-228600" algn="l">
              <a:spcAft>
                <a:spcPts val="1000"/>
              </a:spcAft>
              <a:buFont typeface="Arial" panose="020B0604020202020204" pitchFamily="34" charset="0"/>
              <a:buChar char="•"/>
            </a:pPr>
            <a:r>
              <a:rPr lang="pt-BR" sz="1300" dirty="0">
                <a:latin typeface="+mj-lt"/>
                <a:ea typeface="+mj-ea"/>
                <a:cs typeface="+mj-cs"/>
              </a:rPr>
              <a:t>Gerar ideias:</a:t>
            </a:r>
            <a:r>
              <a:rPr lang="pt-BR" sz="1300" dirty="0"/>
              <a:t> precisa de ideias legais para um projeto escolar, uma história ou uma apresentação? Vamos criar ideias incríveis juntos</a:t>
            </a:r>
          </a:p>
          <a:p>
            <a:pPr marL="342900" indent="-228600" algn="l">
              <a:spcAft>
                <a:spcPts val="1000"/>
              </a:spcAft>
              <a:buFont typeface="Arial" panose="020B0604020202020204" pitchFamily="34" charset="0"/>
              <a:buChar char="•"/>
            </a:pPr>
            <a:r>
              <a:rPr lang="pt-BR" sz="1300" dirty="0">
                <a:latin typeface="+mj-lt"/>
                <a:ea typeface="+mj-ea"/>
                <a:cs typeface="+mj-cs"/>
              </a:rPr>
              <a:t>Redigir conteúdo:</a:t>
            </a:r>
            <a:r>
              <a:rPr lang="pt-BR" sz="1300" dirty="0"/>
              <a:t> seja escrevendo um email, criando um documento, codificando ou inventando histórias e poemas, eu posso ajudar você</a:t>
            </a:r>
          </a:p>
          <a:p>
            <a:pPr marL="342900" indent="-228600" algn="l">
              <a:spcAft>
                <a:spcPts val="1000"/>
              </a:spcAft>
              <a:buFont typeface="Arial" panose="020B0604020202020204" pitchFamily="34" charset="0"/>
              <a:buChar char="•"/>
            </a:pPr>
            <a:r>
              <a:rPr lang="pt-BR" sz="1300" dirty="0">
                <a:latin typeface="+mj-lt"/>
                <a:ea typeface="+mj-ea"/>
                <a:cs typeface="+mj-cs"/>
              </a:rPr>
              <a:t>Organizar tarefas:</a:t>
            </a:r>
            <a:r>
              <a:rPr lang="pt-BR" sz="1300" dirty="0"/>
              <a:t> precisa de ajuda para gerenciar sua lista de tarefas ou planejar sua agenda? Posso ajudar você a se manter organizado</a:t>
            </a:r>
          </a:p>
          <a:p>
            <a:pPr marL="342900" indent="-228600" algn="l">
              <a:spcAft>
                <a:spcPts val="1000"/>
              </a:spcAft>
              <a:buFont typeface="Arial" panose="020B0604020202020204" pitchFamily="34" charset="0"/>
              <a:buChar char="•"/>
            </a:pPr>
            <a:r>
              <a:rPr lang="pt-BR" sz="1300" dirty="0">
                <a:latin typeface="+mj-lt"/>
                <a:ea typeface="+mj-ea"/>
                <a:cs typeface="+mj-cs"/>
              </a:rPr>
              <a:t>Pesquisa</a:t>
            </a:r>
            <a:r>
              <a:rPr lang="pt-BR" sz="1300" dirty="0"/>
              <a:t>: posso procurar informações online, explicar tópicos complicados ou dar as últimas notícias e atualizações</a:t>
            </a:r>
          </a:p>
          <a:p>
            <a:pPr marL="342900" indent="-228600" algn="l">
              <a:spcAft>
                <a:spcPts val="1000"/>
              </a:spcAft>
              <a:buFont typeface="Arial" panose="020B0604020202020204" pitchFamily="34" charset="0"/>
              <a:buChar char="•"/>
            </a:pPr>
            <a:r>
              <a:rPr lang="pt-BR" sz="1300" dirty="0">
                <a:latin typeface="+mj-lt"/>
                <a:ea typeface="+mj-ea"/>
                <a:cs typeface="+mj-cs"/>
              </a:rPr>
              <a:t>Gerar imagens:</a:t>
            </a:r>
            <a:r>
              <a:rPr lang="pt-BR" sz="1300" dirty="0"/>
              <a:t> descreva a imagem de que precisa e eu posso criar uma para você (seguindo determinadas diretrizes)</a:t>
            </a:r>
          </a:p>
          <a:p>
            <a:pPr marL="342900" indent="-228600" algn="l">
              <a:buFont typeface="Arial" panose="020B0604020202020204" pitchFamily="34" charset="0"/>
              <a:buChar char="•"/>
            </a:pPr>
            <a:r>
              <a:rPr lang="pt-BR" sz="1300" dirty="0">
                <a:latin typeface="+mj-lt"/>
                <a:ea typeface="+mj-ea"/>
                <a:cs typeface="+mj-cs"/>
              </a:rPr>
              <a:t>Conversar:</a:t>
            </a:r>
            <a:r>
              <a:rPr lang="pt-BR" sz="1300" dirty="0"/>
              <a:t> quer conversar sobre seus hobbies favoritos, jogos ou apenas ter uma conversa amigável? Estou aqui para isso também</a:t>
            </a:r>
          </a:p>
        </p:txBody>
      </p:sp>
      <p:pic>
        <p:nvPicPr>
          <p:cNvPr id="29" name="Picture 28">
            <a:extLst>
              <a:ext uri="{FF2B5EF4-FFF2-40B4-BE49-F238E27FC236}">
                <a16:creationId xmlns:a16="http://schemas.microsoft.com/office/drawing/2014/main" id="{0B64D19D-F0B2-0BEF-1227-6E2E27345851}"/>
              </a:ext>
            </a:extLst>
          </p:cNvPr>
          <p:cNvPicPr>
            <a:picLocks/>
          </p:cNvPicPr>
          <p:nvPr/>
        </p:nvPicPr>
        <p:blipFill>
          <a:blip r:embed="rId4"/>
          <a:srcRect l="112" t="-10960" r="-156" b="-11720"/>
          <a:stretch/>
        </p:blipFill>
        <p:spPr>
          <a:xfrm>
            <a:off x="7147560" y="1885769"/>
            <a:ext cx="4876800" cy="4210341"/>
          </a:xfrm>
          <a:prstGeom prst="roundRect">
            <a:avLst>
              <a:gd name="adj" fmla="val 2013"/>
            </a:avLst>
          </a:prstGeom>
          <a:solidFill>
            <a:srgbClr val="FCEDE1"/>
          </a:solidFill>
        </p:spPr>
      </p:pic>
      <p:grpSp>
        <p:nvGrpSpPr>
          <p:cNvPr id="34" name="Group 33">
            <a:extLst>
              <a:ext uri="{FF2B5EF4-FFF2-40B4-BE49-F238E27FC236}">
                <a16:creationId xmlns:a16="http://schemas.microsoft.com/office/drawing/2014/main" id="{86D51F3E-D728-6725-E66D-0CD311C934CF}"/>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35" name="Picture 34">
              <a:extLst>
                <a:ext uri="{FF2B5EF4-FFF2-40B4-BE49-F238E27FC236}">
                  <a16:creationId xmlns:a16="http://schemas.microsoft.com/office/drawing/2014/main" id="{41E39DEE-BBEA-818D-6F10-EE4D1265CEE9}"/>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6" name="Straight Connector 35">
              <a:extLst>
                <a:ext uri="{FF2B5EF4-FFF2-40B4-BE49-F238E27FC236}">
                  <a16:creationId xmlns:a16="http://schemas.microsoft.com/office/drawing/2014/main" id="{1627E31D-94A0-E0A0-9A7B-110940396E8E}"/>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119021F6-962F-7B09-6FAF-9503A181B34D}"/>
              </a:ext>
              <a:ext uri="{C183D7F6-B498-43B3-948B-1728B52AA6E4}">
                <adec:decorative xmlns:adec="http://schemas.microsoft.com/office/drawing/2017/decorative" val="1"/>
              </a:ext>
            </a:extLst>
          </p:cNvPr>
          <p:cNvCxnSpPr>
            <a:cxnSpLocks/>
          </p:cNvCxnSpPr>
          <p:nvPr/>
        </p:nvCxnSpPr>
        <p:spPr>
          <a:xfrm>
            <a:off x="766686" y="1686714"/>
            <a:ext cx="469106"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26C82E1-6DB3-A779-1EEE-01D1FF2A4D59}"/>
              </a:ext>
            </a:extLst>
          </p:cNvPr>
          <p:cNvSpPr txBox="1"/>
          <p:nvPr/>
        </p:nvSpPr>
        <p:spPr>
          <a:xfrm>
            <a:off x="206039" y="6573246"/>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32322259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1E1F-B96B-5583-C8DF-2942E9853D7F}"/>
              </a:ext>
            </a:extLst>
          </p:cNvPr>
          <p:cNvSpPr>
            <a:spLocks noGrp="1"/>
          </p:cNvSpPr>
          <p:nvPr>
            <p:ph type="title"/>
          </p:nvPr>
        </p:nvSpPr>
        <p:spPr>
          <a:xfrm>
            <a:off x="588963" y="470263"/>
            <a:ext cx="11017250" cy="492443"/>
          </a:xfrm>
        </p:spPr>
        <p:txBody>
          <a:bodyPr/>
          <a:lstStyle/>
          <a:p>
            <a:r>
              <a:rPr lang="pt-BR"/>
              <a:t>Como o Microsoft Copilot funciona?</a:t>
            </a:r>
          </a:p>
        </p:txBody>
      </p:sp>
      <p:sp>
        <p:nvSpPr>
          <p:cNvPr id="4" name="Text Placeholder 3">
            <a:extLst>
              <a:ext uri="{FF2B5EF4-FFF2-40B4-BE49-F238E27FC236}">
                <a16:creationId xmlns:a16="http://schemas.microsoft.com/office/drawing/2014/main" id="{6C037DA0-3E4C-DB20-C5BB-10F50FAD7051}"/>
              </a:ext>
            </a:extLst>
          </p:cNvPr>
          <p:cNvSpPr>
            <a:spLocks noGrp="1"/>
          </p:cNvSpPr>
          <p:nvPr>
            <p:ph type="body" sz="quarter" idx="4294967295"/>
          </p:nvPr>
        </p:nvSpPr>
        <p:spPr>
          <a:xfrm>
            <a:off x="588963" y="1078992"/>
            <a:ext cx="11010900" cy="307777"/>
          </a:xfrm>
        </p:spPr>
        <p:txBody>
          <a:bodyPr/>
          <a:lstStyle/>
          <a:p>
            <a:pPr marL="0" indent="0">
              <a:spcBef>
                <a:spcPct val="0"/>
              </a:spcBef>
              <a:buNone/>
            </a:pPr>
            <a:r>
              <a:rPr lang="pt-BR" sz="2000">
                <a:ln w="3175">
                  <a:noFill/>
                </a:ln>
                <a:gradFill flip="none" rotWithShape="1">
                  <a:gsLst>
                    <a:gs pos="0">
                      <a:schemeClr val="accent1"/>
                    </a:gs>
                    <a:gs pos="100000">
                      <a:schemeClr val="accent2"/>
                    </a:gs>
                  </a:gsLst>
                  <a:lin ang="10800000" scaled="1"/>
                  <a:tileRect/>
                </a:gradFill>
                <a:latin typeface="+mj-lt"/>
                <a:ea typeface="+mj-ea"/>
                <a:cs typeface="+mj-cs"/>
              </a:rPr>
              <a:t>Por meio do poder da </a:t>
            </a:r>
            <a:r>
              <a:rPr lang="pt-BR" sz="2000" b="0" i="1" u="none" baseline="0">
                <a:ln w="3175">
                  <a:noFill/>
                </a:ln>
                <a:gradFill flip="none" rotWithShape="1">
                  <a:gsLst>
                    <a:gs pos="0">
                      <a:schemeClr val="accent1"/>
                    </a:gs>
                    <a:gs pos="100000">
                      <a:schemeClr val="accent2"/>
                    </a:gs>
                  </a:gsLst>
                  <a:lin ang="10800000" scaled="1"/>
                  <a:tileRect/>
                </a:gradFill>
                <a:latin typeface="+mj-lt"/>
                <a:ea typeface="+mj-ea"/>
                <a:cs typeface="+mj-cs"/>
              </a:rPr>
              <a:t>inteligência artificial generativa</a:t>
            </a:r>
          </a:p>
        </p:txBody>
      </p:sp>
      <p:sp>
        <p:nvSpPr>
          <p:cNvPr id="21" name="Rounded Rectangle 24_1">
            <a:extLst>
              <a:ext uri="{FF2B5EF4-FFF2-40B4-BE49-F238E27FC236}">
                <a16:creationId xmlns:a16="http://schemas.microsoft.com/office/drawing/2014/main" id="{D790588E-5D26-1FB1-FB6D-AD2EF5F22BE4}"/>
              </a:ext>
              <a:ext uri="{C183D7F6-B498-43B3-948B-1728B52AA6E4}">
                <adec:decorative xmlns:adec="http://schemas.microsoft.com/office/drawing/2017/decorative" val="1"/>
              </a:ext>
            </a:extLst>
          </p:cNvPr>
          <p:cNvSpPr>
            <a:spLocks/>
          </p:cNvSpPr>
          <p:nvPr/>
        </p:nvSpPr>
        <p:spPr bwMode="auto">
          <a:xfrm>
            <a:off x="588963" y="1640558"/>
            <a:ext cx="11017250" cy="4527323"/>
          </a:xfrm>
          <a:prstGeom prst="roundRect">
            <a:avLst>
              <a:gd name="adj" fmla="val 5020"/>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grpSp>
        <p:nvGrpSpPr>
          <p:cNvPr id="1027" name="Group 1026">
            <a:extLst>
              <a:ext uri="{FF2B5EF4-FFF2-40B4-BE49-F238E27FC236}">
                <a16:creationId xmlns:a16="http://schemas.microsoft.com/office/drawing/2014/main" id="{88F3C21F-895C-AA46-5632-DA0107CE3257}"/>
              </a:ext>
              <a:ext uri="{C183D7F6-B498-43B3-948B-1728B52AA6E4}">
                <adec:decorative xmlns:adec="http://schemas.microsoft.com/office/drawing/2017/decorative" val="1"/>
              </a:ext>
            </a:extLst>
          </p:cNvPr>
          <p:cNvGrpSpPr/>
          <p:nvPr/>
        </p:nvGrpSpPr>
        <p:grpSpPr>
          <a:xfrm>
            <a:off x="900592" y="2783313"/>
            <a:ext cx="511080" cy="507576"/>
            <a:chOff x="750919" y="1605478"/>
            <a:chExt cx="511080" cy="507576"/>
          </a:xfrm>
        </p:grpSpPr>
        <p:grpSp>
          <p:nvGrpSpPr>
            <p:cNvPr id="23" name="Group 22">
              <a:extLst>
                <a:ext uri="{FF2B5EF4-FFF2-40B4-BE49-F238E27FC236}">
                  <a16:creationId xmlns:a16="http://schemas.microsoft.com/office/drawing/2014/main" id="{7605E230-9CE7-4699-C6BD-DC78AC4BC65F}"/>
                </a:ext>
              </a:extLst>
            </p:cNvPr>
            <p:cNvGrpSpPr>
              <a:grpSpLocks/>
            </p:cNvGrpSpPr>
            <p:nvPr/>
          </p:nvGrpSpPr>
          <p:grpSpPr>
            <a:xfrm>
              <a:off x="750919" y="1605478"/>
              <a:ext cx="511080" cy="507576"/>
              <a:chOff x="547424" y="4293480"/>
              <a:chExt cx="640026" cy="657416"/>
            </a:xfrm>
          </p:grpSpPr>
          <p:grpSp>
            <p:nvGrpSpPr>
              <p:cNvPr id="24" name="Group 23">
                <a:extLst>
                  <a:ext uri="{FF2B5EF4-FFF2-40B4-BE49-F238E27FC236}">
                    <a16:creationId xmlns:a16="http://schemas.microsoft.com/office/drawing/2014/main" id="{EB3EF866-E89B-BD1A-C42C-425A49A2C5D2}"/>
                  </a:ext>
                </a:extLst>
              </p:cNvPr>
              <p:cNvGrpSpPr/>
              <p:nvPr/>
            </p:nvGrpSpPr>
            <p:grpSpPr>
              <a:xfrm>
                <a:off x="547424" y="4293480"/>
                <a:ext cx="640026" cy="657416"/>
                <a:chOff x="987658" y="5065483"/>
                <a:chExt cx="1169054" cy="1200820"/>
              </a:xfrm>
            </p:grpSpPr>
            <p:grpSp>
              <p:nvGrpSpPr>
                <p:cNvPr id="28" name="Group 27">
                  <a:extLst>
                    <a:ext uri="{FF2B5EF4-FFF2-40B4-BE49-F238E27FC236}">
                      <a16:creationId xmlns:a16="http://schemas.microsoft.com/office/drawing/2014/main" id="{40677FA4-246E-1539-C9AA-FA125C22CBE5}"/>
                    </a:ext>
                  </a:extLst>
                </p:cNvPr>
                <p:cNvGrpSpPr/>
                <p:nvPr/>
              </p:nvGrpSpPr>
              <p:grpSpPr>
                <a:xfrm>
                  <a:off x="987658" y="5065483"/>
                  <a:ext cx="1169054" cy="1200820"/>
                  <a:chOff x="6349393" y="1711575"/>
                  <a:chExt cx="5590022" cy="5674618"/>
                </a:xfrm>
              </p:grpSpPr>
              <p:sp>
                <p:nvSpPr>
                  <p:cNvPr id="33" name="Rounded Rectangle 3_1">
                    <a:extLst>
                      <a:ext uri="{FF2B5EF4-FFF2-40B4-BE49-F238E27FC236}">
                        <a16:creationId xmlns:a16="http://schemas.microsoft.com/office/drawing/2014/main" id="{F730092F-1A1E-396B-17B1-9A74CB59EF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4" name="Rounded Rectangle 3_1">
                    <a:extLst>
                      <a:ext uri="{FF2B5EF4-FFF2-40B4-BE49-F238E27FC236}">
                        <a16:creationId xmlns:a16="http://schemas.microsoft.com/office/drawing/2014/main" id="{A368E18E-E5BC-C60E-3EC1-DB1F99D7303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1" name="Rounded Rectangle 3_1">
                  <a:extLst>
                    <a:ext uri="{FF2B5EF4-FFF2-40B4-BE49-F238E27FC236}">
                      <a16:creationId xmlns:a16="http://schemas.microsoft.com/office/drawing/2014/main" id="{869016DD-1BDB-BE81-0457-05F8710F6A3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2" name="Rounded Rectangle 24_1">
                  <a:extLst>
                    <a:ext uri="{FF2B5EF4-FFF2-40B4-BE49-F238E27FC236}">
                      <a16:creationId xmlns:a16="http://schemas.microsoft.com/office/drawing/2014/main" id="{6FE7EF0C-FC56-3717-022E-3EC34BC84E5A}"/>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C25400D7-F1A1-9AA7-F12E-2AB372067BA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22" name="speech_5" title="Icon of two overlapping chat bubbles">
              <a:extLst>
                <a:ext uri="{FF2B5EF4-FFF2-40B4-BE49-F238E27FC236}">
                  <a16:creationId xmlns:a16="http://schemas.microsoft.com/office/drawing/2014/main" id="{B0F4B995-A23B-9EAC-09A1-4FAF13E664EE}"/>
                </a:ext>
              </a:extLst>
            </p:cNvPr>
            <p:cNvSpPr>
              <a:spLocks noChangeAspect="1" noEditPoints="1"/>
            </p:cNvSpPr>
            <p:nvPr/>
          </p:nvSpPr>
          <p:spPr bwMode="auto">
            <a:xfrm>
              <a:off x="893133" y="1770657"/>
              <a:ext cx="226652" cy="17721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grpSp>
      <p:sp>
        <p:nvSpPr>
          <p:cNvPr id="19" name="TextBox 18">
            <a:extLst>
              <a:ext uri="{FF2B5EF4-FFF2-40B4-BE49-F238E27FC236}">
                <a16:creationId xmlns:a16="http://schemas.microsoft.com/office/drawing/2014/main" id="{18552A64-5A48-E5F9-9E2C-0BD4A4E60E0B}"/>
              </a:ext>
              <a:ext uri="{C183D7F6-B498-43B3-948B-1728B52AA6E4}">
                <adec:decorative xmlns:adec="http://schemas.microsoft.com/office/drawing/2017/decorative" val="1"/>
              </a:ext>
            </a:extLst>
          </p:cNvPr>
          <p:cNvSpPr txBox="1"/>
          <p:nvPr/>
        </p:nvSpPr>
        <p:spPr>
          <a:xfrm>
            <a:off x="1804180" y="2134820"/>
            <a:ext cx="783420" cy="276999"/>
          </a:xfrm>
          <a:prstGeom prst="rect">
            <a:avLst/>
          </a:prstGeom>
          <a:noFill/>
        </p:spPr>
        <p:txBody>
          <a:bodyPr wrap="none" lIns="0" tIns="0" rIns="0" bIns="0" rtlCol="0">
            <a:spAutoFit/>
          </a:bodyPr>
          <a:lstStyle/>
          <a:p>
            <a:pPr algn="l"/>
            <a:r>
              <a:rPr lang="pt-BR" sz="1800">
                <a:latin typeface="+mj-lt"/>
                <a:ea typeface="+mj-ea"/>
                <a:cs typeface="+mj-cs"/>
              </a:rPr>
              <a:t>Prompt</a:t>
            </a:r>
          </a:p>
        </p:txBody>
      </p:sp>
      <p:sp>
        <p:nvSpPr>
          <p:cNvPr id="17" name="Speech Bubble: Rectangle with Corners Rounded 16">
            <a:extLst>
              <a:ext uri="{FF2B5EF4-FFF2-40B4-BE49-F238E27FC236}">
                <a16:creationId xmlns:a16="http://schemas.microsoft.com/office/drawing/2014/main" id="{3F7CD189-E6C0-81B3-A74F-23AD7F25AD4F}"/>
              </a:ext>
            </a:extLst>
          </p:cNvPr>
          <p:cNvSpPr/>
          <p:nvPr/>
        </p:nvSpPr>
        <p:spPr bwMode="auto">
          <a:xfrm>
            <a:off x="1678923" y="2515575"/>
            <a:ext cx="3353790" cy="1043052"/>
          </a:xfrm>
          <a:prstGeom prst="wedgeRoundRectCallout">
            <a:avLst>
              <a:gd name="adj1" fmla="val -57645"/>
              <a:gd name="adj2" fmla="val 10145"/>
              <a:gd name="adj3" fmla="val 7300"/>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pt-BR" sz="1400">
                <a:solidFill>
                  <a:schemeClr val="tx1"/>
                </a:solidFill>
                <a:latin typeface="+mj-lt"/>
                <a:ea typeface="+mj-ea"/>
                <a:cs typeface="+mj-cs"/>
              </a:rPr>
              <a:t>Minha mãe e eu vamos a Londres visitar meu primo. Me dê sugestões do que fazer e ver em Londres</a:t>
            </a:r>
          </a:p>
        </p:txBody>
      </p:sp>
      <p:pic>
        <p:nvPicPr>
          <p:cNvPr id="38" name="Picture 2">
            <a:extLst>
              <a:ext uri="{FF2B5EF4-FFF2-40B4-BE49-F238E27FC236}">
                <a16:creationId xmlns:a16="http://schemas.microsoft.com/office/drawing/2014/main" id="{5094A4FD-AD2E-198B-2B38-4B83EEF45103}"/>
              </a:ext>
              <a:ext uri="{C183D7F6-B498-43B3-948B-1728B52AA6E4}">
                <adec:decorative xmlns:adec="http://schemas.microsoft.com/office/drawing/2017/decorative" val="1"/>
              </a:ext>
            </a:extLst>
          </p:cNvPr>
          <p:cNvPicPr>
            <a:picLocks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048802" y="3760102"/>
            <a:ext cx="1049817" cy="10498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FAED0AE-335C-CFD3-6BC4-077A1A00DD3C}"/>
              </a:ext>
              <a:ext uri="{C183D7F6-B498-43B3-948B-1728B52AA6E4}">
                <adec:decorative xmlns:adec="http://schemas.microsoft.com/office/drawing/2017/decorative" val="1"/>
              </a:ext>
            </a:extLst>
          </p:cNvPr>
          <p:cNvSpPr txBox="1"/>
          <p:nvPr/>
        </p:nvSpPr>
        <p:spPr>
          <a:xfrm>
            <a:off x="5619494" y="5048243"/>
            <a:ext cx="1619226" cy="246221"/>
          </a:xfrm>
          <a:prstGeom prst="rect">
            <a:avLst/>
          </a:prstGeom>
          <a:noFill/>
        </p:spPr>
        <p:txBody>
          <a:bodyPr wrap="none" lIns="0" tIns="0" rIns="0" bIns="0" rtlCol="0">
            <a:spAutoFit/>
          </a:bodyPr>
          <a:lstStyle/>
          <a:p>
            <a:pPr algn="l"/>
            <a:r>
              <a:rPr lang="pt-BR" sz="1600">
                <a:latin typeface="+mj-lt"/>
                <a:ea typeface="+mj-ea"/>
                <a:cs typeface="+mj-cs"/>
              </a:rPr>
              <a:t>Microsoft Copilot</a:t>
            </a:r>
          </a:p>
        </p:txBody>
      </p:sp>
      <p:pic>
        <p:nvPicPr>
          <p:cNvPr id="12" name="Picture 11">
            <a:extLst>
              <a:ext uri="{FF2B5EF4-FFF2-40B4-BE49-F238E27FC236}">
                <a16:creationId xmlns:a16="http://schemas.microsoft.com/office/drawing/2014/main" id="{3740B522-5D91-25DD-061D-47130F55766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77906" y="3907679"/>
            <a:ext cx="1093317" cy="988738"/>
          </a:xfrm>
          <a:prstGeom prst="rect">
            <a:avLst/>
          </a:prstGeom>
        </p:spPr>
      </p:pic>
      <p:sp>
        <p:nvSpPr>
          <p:cNvPr id="13" name="TextBox 12">
            <a:extLst>
              <a:ext uri="{FF2B5EF4-FFF2-40B4-BE49-F238E27FC236}">
                <a16:creationId xmlns:a16="http://schemas.microsoft.com/office/drawing/2014/main" id="{AE19CD09-6CC6-2099-7D45-D7ECD5827148}"/>
              </a:ext>
              <a:ext uri="{C183D7F6-B498-43B3-948B-1728B52AA6E4}">
                <adec:decorative xmlns:adec="http://schemas.microsoft.com/office/drawing/2017/decorative" val="1"/>
              </a:ext>
            </a:extLst>
          </p:cNvPr>
          <p:cNvSpPr txBox="1"/>
          <p:nvPr/>
        </p:nvSpPr>
        <p:spPr>
          <a:xfrm>
            <a:off x="8330331" y="5048243"/>
            <a:ext cx="2388470" cy="492443"/>
          </a:xfrm>
          <a:prstGeom prst="rect">
            <a:avLst/>
          </a:prstGeom>
          <a:noFill/>
        </p:spPr>
        <p:txBody>
          <a:bodyPr wrap="square" lIns="0" tIns="0" rIns="0" bIns="0" rtlCol="0">
            <a:spAutoFit/>
          </a:bodyPr>
          <a:lstStyle/>
          <a:p>
            <a:pPr algn="ctr"/>
            <a:r>
              <a:rPr lang="pt-BR" sz="1600">
                <a:latin typeface="+mj-lt"/>
                <a:ea typeface="+mj-ea"/>
                <a:cs typeface="+mj-cs"/>
              </a:rPr>
              <a:t>Grande modelo de linguagem (LLM)</a:t>
            </a:r>
          </a:p>
        </p:txBody>
      </p:sp>
      <p:cxnSp>
        <p:nvCxnSpPr>
          <p:cNvPr id="15" name="Straight Arrow Connector 14">
            <a:extLst>
              <a:ext uri="{FF2B5EF4-FFF2-40B4-BE49-F238E27FC236}">
                <a16:creationId xmlns:a16="http://schemas.microsoft.com/office/drawing/2014/main" id="{70E31D30-D49E-C229-8650-9B35ABFC32BC}"/>
              </a:ext>
              <a:ext uri="{C183D7F6-B498-43B3-948B-1728B52AA6E4}">
                <adec:decorative xmlns:adec="http://schemas.microsoft.com/office/drawing/2017/decorative" val="1"/>
              </a:ext>
            </a:extLst>
          </p:cNvPr>
          <p:cNvCxnSpPr>
            <a:cxnSpLocks/>
          </p:cNvCxnSpPr>
          <p:nvPr/>
        </p:nvCxnSpPr>
        <p:spPr>
          <a:xfrm>
            <a:off x="7257304" y="4070653"/>
            <a:ext cx="1394301" cy="0"/>
          </a:xfrm>
          <a:prstGeom prst="straightConnector1">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6" name="Graphic 25">
            <a:extLst>
              <a:ext uri="{FF2B5EF4-FFF2-40B4-BE49-F238E27FC236}">
                <a16:creationId xmlns:a16="http://schemas.microsoft.com/office/drawing/2014/main" id="{754C8EC5-701A-B2ED-4BB9-D4CAA2C6396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3088" y="2366301"/>
            <a:ext cx="1580528" cy="1580526"/>
          </a:xfrm>
          <a:prstGeom prst="rect">
            <a:avLst/>
          </a:prstGeom>
          <a:effectLst>
            <a:innerShdw blurRad="152400" dist="114300" dir="13500000">
              <a:prstClr val="black">
                <a:alpha val="16000"/>
              </a:prstClr>
            </a:innerShdw>
          </a:effectLst>
        </p:spPr>
      </p:pic>
      <p:cxnSp>
        <p:nvCxnSpPr>
          <p:cNvPr id="29" name="Straight Arrow Connector 28">
            <a:extLst>
              <a:ext uri="{FF2B5EF4-FFF2-40B4-BE49-F238E27FC236}">
                <a16:creationId xmlns:a16="http://schemas.microsoft.com/office/drawing/2014/main" id="{3370FAFF-143E-4166-E55F-06183EF46049}"/>
              </a:ext>
              <a:ext uri="{C183D7F6-B498-43B3-948B-1728B52AA6E4}">
                <adec:decorative xmlns:adec="http://schemas.microsoft.com/office/drawing/2017/decorative" val="1"/>
              </a:ext>
            </a:extLst>
          </p:cNvPr>
          <p:cNvCxnSpPr>
            <a:cxnSpLocks/>
          </p:cNvCxnSpPr>
          <p:nvPr/>
        </p:nvCxnSpPr>
        <p:spPr>
          <a:xfrm rot="5400000">
            <a:off x="10057249" y="3863370"/>
            <a:ext cx="794596" cy="268525"/>
          </a:xfrm>
          <a:prstGeom prst="bentConnector2">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TextBox 29">
            <a:extLst>
              <a:ext uri="{FF2B5EF4-FFF2-40B4-BE49-F238E27FC236}">
                <a16:creationId xmlns:a16="http://schemas.microsoft.com/office/drawing/2014/main" id="{62DF3B2C-BAA6-D94A-586A-79E8450B6C45}"/>
              </a:ext>
              <a:ext uri="{C183D7F6-B498-43B3-948B-1728B52AA6E4}">
                <adec:decorative xmlns:adec="http://schemas.microsoft.com/office/drawing/2017/decorative" val="1"/>
              </a:ext>
            </a:extLst>
          </p:cNvPr>
          <p:cNvSpPr txBox="1"/>
          <p:nvPr/>
        </p:nvSpPr>
        <p:spPr>
          <a:xfrm>
            <a:off x="9562261" y="3596443"/>
            <a:ext cx="2165400" cy="307777"/>
          </a:xfrm>
          <a:prstGeom prst="rect">
            <a:avLst/>
          </a:prstGeom>
          <a:solidFill>
            <a:srgbClr val="F4F3F5"/>
          </a:solidFill>
        </p:spPr>
        <p:txBody>
          <a:bodyPr wrap="square" lIns="91440" tIns="45720" rIns="91440" bIns="45720" rtlCol="0">
            <a:spAutoFit/>
          </a:bodyPr>
          <a:lstStyle/>
          <a:p>
            <a:pPr algn="ctr"/>
            <a:r>
              <a:rPr lang="pt-BR" sz="1400" dirty="0">
                <a:latin typeface="+mj-lt"/>
                <a:ea typeface="+mj-ea"/>
                <a:cs typeface="+mj-cs"/>
              </a:rPr>
              <a:t>Dados de treinamento</a:t>
            </a:r>
          </a:p>
        </p:txBody>
      </p:sp>
      <p:cxnSp>
        <p:nvCxnSpPr>
          <p:cNvPr id="16" name="Straight Arrow Connector 15">
            <a:extLst>
              <a:ext uri="{FF2B5EF4-FFF2-40B4-BE49-F238E27FC236}">
                <a16:creationId xmlns:a16="http://schemas.microsoft.com/office/drawing/2014/main" id="{3A811573-BD92-D41B-3188-653F5964EBB0}"/>
              </a:ext>
              <a:ext uri="{C183D7F6-B498-43B3-948B-1728B52AA6E4}">
                <adec:decorative xmlns:adec="http://schemas.microsoft.com/office/drawing/2017/decorative" val="1"/>
              </a:ext>
            </a:extLst>
          </p:cNvPr>
          <p:cNvCxnSpPr>
            <a:cxnSpLocks/>
          </p:cNvCxnSpPr>
          <p:nvPr/>
        </p:nvCxnSpPr>
        <p:spPr>
          <a:xfrm flipH="1" flipV="1">
            <a:off x="7412116" y="4549450"/>
            <a:ext cx="1399635" cy="0"/>
          </a:xfrm>
          <a:prstGeom prst="straightConnector1">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8" name="Speech Bubble: Rectangle with Corners Rounded 17" descr="Dear &lt;recipient&gt;,&#10;Please find enclosed my application for the role of …">
            <a:extLst>
              <a:ext uri="{FF2B5EF4-FFF2-40B4-BE49-F238E27FC236}">
                <a16:creationId xmlns:a16="http://schemas.microsoft.com/office/drawing/2014/main" id="{BD8FBF9D-90A6-17CF-8B76-F18A061196E9}"/>
              </a:ext>
            </a:extLst>
          </p:cNvPr>
          <p:cNvSpPr/>
          <p:nvPr/>
        </p:nvSpPr>
        <p:spPr bwMode="auto">
          <a:xfrm>
            <a:off x="861560" y="4049837"/>
            <a:ext cx="4151313" cy="1919164"/>
          </a:xfrm>
          <a:prstGeom prst="wedgeRoundRectCallout">
            <a:avLst>
              <a:gd name="adj1" fmla="val 67623"/>
              <a:gd name="adj2" fmla="val -36196"/>
              <a:gd name="adj3" fmla="val 3500"/>
            </a:avLst>
          </a:prstGeom>
          <a:solidFill>
            <a:schemeClr val="bg1"/>
          </a:solidFill>
          <a:ln>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ts val="200"/>
              </a:spcAft>
            </a:pPr>
            <a:r>
              <a:rPr lang="pt-BR" sz="1400" dirty="0">
                <a:solidFill>
                  <a:schemeClr val="tx1"/>
                </a:solidFill>
              </a:rPr>
              <a:t>Londres é uma cidade cheia de história, cultura e emoção! Aqui estão algumas ideias do que fazer e ver:</a:t>
            </a:r>
          </a:p>
          <a:p>
            <a:pPr marL="285750" indent="-190500" algn="l" defTabSz="932472" fontAlgn="base">
              <a:spcBef>
                <a:spcPct val="0"/>
              </a:spcBef>
              <a:spcAft>
                <a:spcPts val="200"/>
              </a:spcAft>
              <a:buFont typeface="Arial" panose="020B0604020202020204" pitchFamily="34" charset="0"/>
              <a:buChar char="•"/>
            </a:pPr>
            <a:r>
              <a:rPr lang="pt-BR" sz="1400" dirty="0">
                <a:solidFill>
                  <a:schemeClr val="tx1"/>
                </a:solidFill>
              </a:rPr>
              <a:t>Buckingham Palace: visite os Salões de Estado e testemunhe a cerimônia de Troca da Guarda</a:t>
            </a:r>
          </a:p>
          <a:p>
            <a:pPr marL="285750" indent="-190500" defTabSz="932472" fontAlgn="base">
              <a:spcBef>
                <a:spcPct val="0"/>
              </a:spcBef>
              <a:spcAft>
                <a:spcPts val="200"/>
              </a:spcAft>
              <a:buFont typeface="Arial" panose="020B0604020202020204" pitchFamily="34" charset="0"/>
              <a:buChar char="•"/>
            </a:pPr>
            <a:r>
              <a:rPr lang="pt-BR" sz="1400" dirty="0">
                <a:solidFill>
                  <a:schemeClr val="tx1"/>
                </a:solidFill>
              </a:rPr>
              <a:t>Tower of London: explore o castelo histórico </a:t>
            </a:r>
            <a:br>
              <a:rPr lang="pt-BR" sz="1400" dirty="0">
                <a:solidFill>
                  <a:schemeClr val="tx1"/>
                </a:solidFill>
              </a:rPr>
            </a:br>
            <a:r>
              <a:rPr lang="pt-BR" sz="1400" dirty="0">
                <a:solidFill>
                  <a:schemeClr val="tx1"/>
                </a:solidFill>
              </a:rPr>
              <a:t>e aprecie as joias da coroa </a:t>
            </a:r>
          </a:p>
          <a:p>
            <a:pPr marL="285750" indent="-190500" defTabSz="932472" fontAlgn="base">
              <a:spcBef>
                <a:spcPct val="0"/>
              </a:spcBef>
              <a:spcAft>
                <a:spcPts val="200"/>
              </a:spcAft>
              <a:buFont typeface="Arial" panose="020B0604020202020204" pitchFamily="34" charset="0"/>
              <a:buChar char="•"/>
            </a:pPr>
            <a:r>
              <a:rPr lang="pt-BR" sz="1400" dirty="0">
                <a:solidFill>
                  <a:schemeClr val="tx1"/>
                </a:solidFill>
              </a:rPr>
              <a:t>…</a:t>
            </a:r>
          </a:p>
        </p:txBody>
      </p:sp>
      <p:grpSp>
        <p:nvGrpSpPr>
          <p:cNvPr id="41" name="Group 40">
            <a:extLst>
              <a:ext uri="{FF2B5EF4-FFF2-40B4-BE49-F238E27FC236}">
                <a16:creationId xmlns:a16="http://schemas.microsoft.com/office/drawing/2014/main" id="{EA4954D6-30D6-2512-112E-D72639EBD8AD}"/>
              </a:ext>
              <a:ext uri="{C183D7F6-B498-43B3-948B-1728B52AA6E4}">
                <adec:decorative xmlns:adec="http://schemas.microsoft.com/office/drawing/2017/decorative" val="1"/>
              </a:ext>
            </a:extLst>
          </p:cNvPr>
          <p:cNvGrpSpPr/>
          <p:nvPr/>
        </p:nvGrpSpPr>
        <p:grpSpPr>
          <a:xfrm>
            <a:off x="5758491" y="4124733"/>
            <a:ext cx="242896" cy="242894"/>
            <a:chOff x="11303794" y="1621403"/>
            <a:chExt cx="244474" cy="244472"/>
          </a:xfrm>
        </p:grpSpPr>
        <p:sp>
          <p:nvSpPr>
            <p:cNvPr id="42" name="Oval 41">
              <a:extLst>
                <a:ext uri="{FF2B5EF4-FFF2-40B4-BE49-F238E27FC236}">
                  <a16:creationId xmlns:a16="http://schemas.microsoft.com/office/drawing/2014/main" id="{AD0942F4-5722-4790-33DB-D3DEF33C52AD}"/>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43" name="Arrow: Bent 42">
              <a:extLst>
                <a:ext uri="{FF2B5EF4-FFF2-40B4-BE49-F238E27FC236}">
                  <a16:creationId xmlns:a16="http://schemas.microsoft.com/office/drawing/2014/main" id="{5D6ABEE4-B0F2-0D74-F13E-1C1CBB963B9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A4EA26EF-D369-3186-02EA-9CF36F57CACE}"/>
              </a:ext>
              <a:ext uri="{C183D7F6-B498-43B3-948B-1728B52AA6E4}">
                <adec:decorative xmlns:adec="http://schemas.microsoft.com/office/drawing/2017/decorative" val="1"/>
              </a:ext>
            </a:extLst>
          </p:cNvPr>
          <p:cNvGrpSpPr/>
          <p:nvPr/>
        </p:nvGrpSpPr>
        <p:grpSpPr>
          <a:xfrm>
            <a:off x="8651605" y="3949206"/>
            <a:ext cx="242896" cy="242894"/>
            <a:chOff x="11303794" y="1621403"/>
            <a:chExt cx="244474" cy="244472"/>
          </a:xfrm>
        </p:grpSpPr>
        <p:sp>
          <p:nvSpPr>
            <p:cNvPr id="51" name="Oval 50">
              <a:extLst>
                <a:ext uri="{FF2B5EF4-FFF2-40B4-BE49-F238E27FC236}">
                  <a16:creationId xmlns:a16="http://schemas.microsoft.com/office/drawing/2014/main" id="{AF13F336-E67D-B508-13AD-AB0F4098B390}"/>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2" name="Arrow: Bent 51">
              <a:extLst>
                <a:ext uri="{FF2B5EF4-FFF2-40B4-BE49-F238E27FC236}">
                  <a16:creationId xmlns:a16="http://schemas.microsoft.com/office/drawing/2014/main" id="{34F89DCC-AD14-7F08-E74E-7F3C226B47C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3DD30573-2FC0-7239-54B9-54060871AF3C}"/>
              </a:ext>
              <a:ext uri="{C183D7F6-B498-43B3-948B-1728B52AA6E4}">
                <adec:decorative xmlns:adec="http://schemas.microsoft.com/office/drawing/2017/decorative" val="1"/>
              </a:ext>
            </a:extLst>
          </p:cNvPr>
          <p:cNvGrpSpPr/>
          <p:nvPr/>
        </p:nvGrpSpPr>
        <p:grpSpPr>
          <a:xfrm flipH="1">
            <a:off x="7169220" y="4428003"/>
            <a:ext cx="242896" cy="242894"/>
            <a:chOff x="11303794" y="1621403"/>
            <a:chExt cx="244474" cy="244472"/>
          </a:xfrm>
        </p:grpSpPr>
        <p:sp>
          <p:nvSpPr>
            <p:cNvPr id="55" name="Oval 54">
              <a:extLst>
                <a:ext uri="{FF2B5EF4-FFF2-40B4-BE49-F238E27FC236}">
                  <a16:creationId xmlns:a16="http://schemas.microsoft.com/office/drawing/2014/main" id="{0A6474EA-9969-8D6A-078C-3E86A5560345}"/>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6" name="Arrow: Bent 55">
              <a:extLst>
                <a:ext uri="{FF2B5EF4-FFF2-40B4-BE49-F238E27FC236}">
                  <a16:creationId xmlns:a16="http://schemas.microsoft.com/office/drawing/2014/main" id="{B19B3B64-0531-7B13-A8D7-23C50F134F86}"/>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DABA0D2-596E-EEA4-DA12-FC367922CDEC}"/>
              </a:ext>
              <a:ext uri="{C183D7F6-B498-43B3-948B-1728B52AA6E4}">
                <adec:decorative xmlns:adec="http://schemas.microsoft.com/office/drawing/2017/decorative" val="1"/>
              </a:ext>
            </a:extLst>
          </p:cNvPr>
          <p:cNvGrpSpPr/>
          <p:nvPr/>
        </p:nvGrpSpPr>
        <p:grpSpPr>
          <a:xfrm flipH="1">
            <a:off x="10077388" y="4273483"/>
            <a:ext cx="242896" cy="242894"/>
            <a:chOff x="11303794" y="1621403"/>
            <a:chExt cx="244474" cy="244472"/>
          </a:xfrm>
        </p:grpSpPr>
        <p:sp>
          <p:nvSpPr>
            <p:cNvPr id="62" name="Oval 61">
              <a:extLst>
                <a:ext uri="{FF2B5EF4-FFF2-40B4-BE49-F238E27FC236}">
                  <a16:creationId xmlns:a16="http://schemas.microsoft.com/office/drawing/2014/main" id="{1A830584-205D-7643-9A4B-6AE883AB1EFC}"/>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63" name="Arrow: Bent 62">
              <a:extLst>
                <a:ext uri="{FF2B5EF4-FFF2-40B4-BE49-F238E27FC236}">
                  <a16:creationId xmlns:a16="http://schemas.microsoft.com/office/drawing/2014/main" id="{00BEE1A7-387D-1D43-3E16-E99EA20C796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1029" name="Books">
            <a:extLst>
              <a:ext uri="{FF2B5EF4-FFF2-40B4-BE49-F238E27FC236}">
                <a16:creationId xmlns:a16="http://schemas.microsoft.com/office/drawing/2014/main" id="{D2A75493-48F3-CC07-F4E2-F809F3FE5C30}"/>
              </a:ext>
              <a:ext uri="{C183D7F6-B498-43B3-948B-1728B52AA6E4}">
                <adec:decorative xmlns:adec="http://schemas.microsoft.com/office/drawing/2017/decorative" val="1"/>
              </a:ext>
            </a:extLst>
          </p:cNvPr>
          <p:cNvSpPr>
            <a:spLocks noChangeAspect="1" noEditPoints="1"/>
          </p:cNvSpPr>
          <p:nvPr/>
        </p:nvSpPr>
        <p:spPr bwMode="auto">
          <a:xfrm>
            <a:off x="10554375" y="3083120"/>
            <a:ext cx="389916" cy="30786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cxnSp>
        <p:nvCxnSpPr>
          <p:cNvPr id="20" name="Straight Arrow Connector 19">
            <a:extLst>
              <a:ext uri="{FF2B5EF4-FFF2-40B4-BE49-F238E27FC236}">
                <a16:creationId xmlns:a16="http://schemas.microsoft.com/office/drawing/2014/main" id="{34266EA7-2710-C41A-D7AC-B48D805710ED}"/>
              </a:ext>
              <a:ext uri="{C183D7F6-B498-43B3-948B-1728B52AA6E4}">
                <adec:decorative xmlns:adec="http://schemas.microsoft.com/office/drawing/2017/decorative" val="1"/>
              </a:ext>
            </a:extLst>
          </p:cNvPr>
          <p:cNvCxnSpPr>
            <a:cxnSpLocks/>
            <a:stCxn id="17" idx="3"/>
            <a:endCxn id="42" idx="2"/>
          </p:cNvCxnSpPr>
          <p:nvPr/>
        </p:nvCxnSpPr>
        <p:spPr>
          <a:xfrm>
            <a:off x="5032713" y="3037101"/>
            <a:ext cx="725778" cy="1209079"/>
          </a:xfrm>
          <a:prstGeom prst="bentConnector3">
            <a:avLst>
              <a:gd name="adj1" fmla="val 50000"/>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30" name="Page2_E7C3">
            <a:extLst>
              <a:ext uri="{FF2B5EF4-FFF2-40B4-BE49-F238E27FC236}">
                <a16:creationId xmlns:a16="http://schemas.microsoft.com/office/drawing/2014/main" id="{970E5C8A-40F7-0DF6-CD39-950A5F448BFB}"/>
              </a:ext>
              <a:ext uri="{C183D7F6-B498-43B3-948B-1728B52AA6E4}">
                <adec:decorative xmlns:adec="http://schemas.microsoft.com/office/drawing/2017/decorative" val="1"/>
              </a:ext>
            </a:extLst>
          </p:cNvPr>
          <p:cNvSpPr>
            <a:spLocks noChangeAspect="1" noEditPoints="1"/>
          </p:cNvSpPr>
          <p:nvPr/>
        </p:nvSpPr>
        <p:spPr bwMode="auto">
          <a:xfrm>
            <a:off x="10196022" y="3073595"/>
            <a:ext cx="258048" cy="322442"/>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EE920BA8-16B3-B492-DBCF-BFE811B3ECCE}"/>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12678020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5D01665-52D2-5DF3-419A-6D50F8884633}"/>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4" name="Rounded Rectangle 24_1">
            <a:extLst>
              <a:ext uri="{FF2B5EF4-FFF2-40B4-BE49-F238E27FC236}">
                <a16:creationId xmlns:a16="http://schemas.microsoft.com/office/drawing/2014/main" id="{A2B68EF1-034D-5426-EBC8-7B786864E36D}"/>
              </a:ext>
              <a:ext uri="{C183D7F6-B498-43B3-948B-1728B52AA6E4}">
                <adec:decorative xmlns:adec="http://schemas.microsoft.com/office/drawing/2017/decorative" val="1"/>
              </a:ext>
            </a:extLst>
          </p:cNvPr>
          <p:cNvSpPr>
            <a:spLocks/>
          </p:cNvSpPr>
          <p:nvPr/>
        </p:nvSpPr>
        <p:spPr bwMode="auto">
          <a:xfrm>
            <a:off x="588963" y="1219200"/>
            <a:ext cx="11017250" cy="5049838"/>
          </a:xfrm>
          <a:prstGeom prst="roundRect">
            <a:avLst>
              <a:gd name="adj" fmla="val 2954"/>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4781FC6C-D231-B394-D86B-26C9B3D89994}"/>
              </a:ext>
            </a:extLst>
          </p:cNvPr>
          <p:cNvSpPr>
            <a:spLocks noGrp="1"/>
          </p:cNvSpPr>
          <p:nvPr>
            <p:ph type="title"/>
          </p:nvPr>
        </p:nvSpPr>
        <p:spPr>
          <a:xfrm>
            <a:off x="588263" y="457200"/>
            <a:ext cx="11018520" cy="492443"/>
          </a:xfrm>
        </p:spPr>
        <p:txBody>
          <a:bodyPr/>
          <a:lstStyle/>
          <a:p>
            <a:r>
              <a:rPr lang="pt-BR"/>
              <a:t>Diretrizes para prompts eficazes</a:t>
            </a:r>
          </a:p>
        </p:txBody>
      </p:sp>
      <p:grpSp>
        <p:nvGrpSpPr>
          <p:cNvPr id="42" name="Group 41">
            <a:extLst>
              <a:ext uri="{FF2B5EF4-FFF2-40B4-BE49-F238E27FC236}">
                <a16:creationId xmlns:a16="http://schemas.microsoft.com/office/drawing/2014/main" id="{D50ACFB4-BD6D-1CCB-2B29-4637FDFDBE7D}"/>
              </a:ext>
              <a:ext uri="{C183D7F6-B498-43B3-948B-1728B52AA6E4}">
                <adec:decorative xmlns:adec="http://schemas.microsoft.com/office/drawing/2017/decorative" val="1"/>
              </a:ext>
            </a:extLst>
          </p:cNvPr>
          <p:cNvGrpSpPr/>
          <p:nvPr/>
        </p:nvGrpSpPr>
        <p:grpSpPr>
          <a:xfrm>
            <a:off x="1508125" y="1539145"/>
            <a:ext cx="9247506" cy="2805629"/>
            <a:chOff x="1473835" y="1459135"/>
            <a:chExt cx="9247506" cy="2805629"/>
          </a:xfrm>
        </p:grpSpPr>
        <p:sp>
          <p:nvSpPr>
            <p:cNvPr id="14" name="Speech Bubble: Rectangle with Corners Rounded 13">
              <a:extLst>
                <a:ext uri="{FF2B5EF4-FFF2-40B4-BE49-F238E27FC236}">
                  <a16:creationId xmlns:a16="http://schemas.microsoft.com/office/drawing/2014/main" id="{C9E3E1F2-E101-B6CC-2BBC-F5DDF39EE33E}"/>
                </a:ext>
                <a:ext uri="{C183D7F6-B498-43B3-948B-1728B52AA6E4}">
                  <adec:decorative xmlns:adec="http://schemas.microsoft.com/office/drawing/2017/decorative" val="0"/>
                </a:ext>
              </a:extLst>
            </p:cNvPr>
            <p:cNvSpPr/>
            <p:nvPr/>
          </p:nvSpPr>
          <p:spPr bwMode="auto">
            <a:xfrm>
              <a:off x="1566610" y="1459135"/>
              <a:ext cx="9061957" cy="781146"/>
            </a:xfrm>
            <a:prstGeom prst="wedgeRoundRectCallout">
              <a:avLst>
                <a:gd name="adj1" fmla="val -54468"/>
                <a:gd name="adj2" fmla="val 27188"/>
                <a:gd name="adj3" fmla="val 16667"/>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pt-BR" sz="1400">
                  <a:solidFill>
                    <a:schemeClr val="tx1"/>
                  </a:solidFill>
                  <a:ea typeface="+mj-ea"/>
                  <a:cs typeface="+mj-cs"/>
                </a:rPr>
                <a:t>Resuma o artigo em https://nodpublishers.com/London</a:t>
              </a:r>
              <a:r>
                <a:rPr lang="pt-BR" sz="1400" b="0" i="0" u="none" baseline="30000">
                  <a:solidFill>
                    <a:schemeClr val="tx1"/>
                  </a:solidFill>
                  <a:ea typeface="+mj-ea"/>
                  <a:cs typeface="+mj-cs"/>
                </a:rPr>
                <a:t>1 </a:t>
              </a:r>
              <a:r>
                <a:rPr lang="pt-BR" sz="1400">
                  <a:solidFill>
                    <a:schemeClr val="tx1"/>
                  </a:solidFill>
                  <a:ea typeface="+mj-ea"/>
                  <a:cs typeface="+mj-cs"/>
                </a:rPr>
                <a:t>na forma de uma lista de itens, incluindo 3 a 5 fatos interessantes</a:t>
              </a:r>
              <a:r>
                <a:rPr lang="pt-BR" sz="1400" b="0" i="0" u="none" baseline="30000">
                  <a:solidFill>
                    <a:schemeClr val="tx1"/>
                  </a:solidFill>
                  <a:ea typeface="+mj-ea"/>
                  <a:cs typeface="+mj-cs"/>
                </a:rPr>
                <a:t>2 </a:t>
              </a:r>
              <a:r>
                <a:rPr lang="pt-BR" sz="1400">
                  <a:solidFill>
                    <a:schemeClr val="tx1"/>
                  </a:solidFill>
                  <a:ea typeface="+mj-ea"/>
                  <a:cs typeface="+mj-cs"/>
                </a:rPr>
                <a:t>para me ajudar a planejar uma viagem</a:t>
              </a:r>
              <a:r>
                <a:rPr lang="pt-BR" sz="1400" b="0" i="0" u="none" baseline="30000">
                  <a:solidFill>
                    <a:schemeClr val="tx1"/>
                  </a:solidFill>
                  <a:ea typeface="+mj-ea"/>
                  <a:cs typeface="+mj-cs"/>
                </a:rPr>
                <a:t>3</a:t>
              </a:r>
              <a:r>
                <a:rPr lang="pt-BR" sz="1400">
                  <a:solidFill>
                    <a:schemeClr val="tx1"/>
                  </a:solidFill>
                  <a:ea typeface="+mj-ea"/>
                  <a:cs typeface="+mj-cs"/>
                </a:rPr>
                <a:t>. Mantenha cada item conciso e simples</a:t>
              </a:r>
              <a:r>
                <a:rPr lang="pt-BR" sz="1400" b="0" i="0" u="none" baseline="30000">
                  <a:solidFill>
                    <a:schemeClr val="tx1"/>
                  </a:solidFill>
                  <a:ea typeface="+mj-ea"/>
                  <a:cs typeface="+mj-cs"/>
                </a:rPr>
                <a:t>4</a:t>
              </a:r>
            </a:p>
          </p:txBody>
        </p:sp>
        <p:sp>
          <p:nvSpPr>
            <p:cNvPr id="3" name="Speech Bubble: Rectangle with Corners Rounded 2">
              <a:extLst>
                <a:ext uri="{FF2B5EF4-FFF2-40B4-BE49-F238E27FC236}">
                  <a16:creationId xmlns:a16="http://schemas.microsoft.com/office/drawing/2014/main" id="{B6BAC0B7-D61B-2B00-8274-A7F452BF7983}"/>
                </a:ext>
                <a:ext uri="{C183D7F6-B498-43B3-948B-1728B52AA6E4}">
                  <adec:decorative xmlns:adec="http://schemas.microsoft.com/office/drawing/2017/decorative" val="0"/>
                </a:ext>
              </a:extLst>
            </p:cNvPr>
            <p:cNvSpPr/>
            <p:nvPr/>
          </p:nvSpPr>
          <p:spPr bwMode="auto">
            <a:xfrm>
              <a:off x="1566610" y="3742514"/>
              <a:ext cx="9061957" cy="522250"/>
            </a:xfrm>
            <a:prstGeom prst="wedgeRoundRectCallout">
              <a:avLst>
                <a:gd name="adj1" fmla="val -56337"/>
                <a:gd name="adj2" fmla="val 1705"/>
                <a:gd name="adj3" fmla="val 16667"/>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pt-BR" sz="1400">
                  <a:solidFill>
                    <a:schemeClr val="tx1"/>
                  </a:solidFill>
                  <a:ea typeface="+mj-ea"/>
                  <a:cs typeface="+mj-cs"/>
                </a:rPr>
                <a:t>Quão fácil é se locomover pela cidade?</a:t>
              </a:r>
              <a:r>
                <a:rPr lang="pt-BR" sz="1400" b="0" i="0" u="none" baseline="30000">
                  <a:solidFill>
                    <a:schemeClr val="tx1"/>
                  </a:solidFill>
                  <a:ea typeface="+mj-ea"/>
                  <a:cs typeface="+mj-cs"/>
                </a:rPr>
                <a:t>5</a:t>
              </a:r>
            </a:p>
          </p:txBody>
        </p:sp>
        <p:sp>
          <p:nvSpPr>
            <p:cNvPr id="5" name="Speech Bubble: Rectangle with Corners Rounded 4" descr="Dear &lt;recipient&gt;,&#10;Please find enclosed my application for the role of …">
              <a:extLst>
                <a:ext uri="{FF2B5EF4-FFF2-40B4-BE49-F238E27FC236}">
                  <a16:creationId xmlns:a16="http://schemas.microsoft.com/office/drawing/2014/main" id="{6CA6F0C5-2CE2-3240-6B74-1C69CA416C88}"/>
                </a:ext>
              </a:extLst>
            </p:cNvPr>
            <p:cNvSpPr/>
            <p:nvPr/>
          </p:nvSpPr>
          <p:spPr bwMode="auto">
            <a:xfrm>
              <a:off x="1473835" y="2498120"/>
              <a:ext cx="9247506" cy="986554"/>
            </a:xfrm>
            <a:prstGeom prst="wedgeRoundRectCallout">
              <a:avLst>
                <a:gd name="adj1" fmla="val 56145"/>
                <a:gd name="adj2" fmla="val -28178"/>
                <a:gd name="adj3" fmla="val 16667"/>
              </a:avLst>
            </a:prstGeom>
            <a:solidFill>
              <a:schemeClr val="bg1"/>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r>
                <a:rPr lang="pt-BR" sz="1400">
                  <a:solidFill>
                    <a:schemeClr val="tx1"/>
                  </a:solidFill>
                </a:rPr>
                <a:t>Aqui estão alguns fatos interessantes sobre Londres para ajudar você a planejar sua viagem:</a:t>
              </a:r>
            </a:p>
            <a:p>
              <a:pPr marL="285750" indent="-171450" algn="l" defTabSz="932472" fontAlgn="base">
                <a:spcBef>
                  <a:spcPts val="200"/>
                </a:spcBef>
                <a:spcAft>
                  <a:spcPct val="0"/>
                </a:spcAft>
                <a:buFont typeface="Arial" panose="020B0604020202020204" pitchFamily="34" charset="0"/>
                <a:buChar char="•"/>
              </a:pPr>
              <a:r>
                <a:rPr lang="pt-BR" sz="1200">
                  <a:solidFill>
                    <a:schemeClr val="tx1"/>
                  </a:solidFill>
                  <a:latin typeface="+mj-lt"/>
                  <a:ea typeface="+mj-ea"/>
                  <a:cs typeface="+mj-cs"/>
                </a:rPr>
                <a:t>Raízes históricas: </a:t>
              </a:r>
              <a:r>
                <a:rPr lang="pt-BR" sz="1200">
                  <a:solidFill>
                    <a:schemeClr val="tx1"/>
                  </a:solidFill>
                </a:rPr>
                <a:t>fundada pelos romanos como Londinium em 47 AD</a:t>
              </a:r>
            </a:p>
            <a:p>
              <a:pPr marL="285750" indent="-171450" algn="l" defTabSz="932472" fontAlgn="base">
                <a:spcBef>
                  <a:spcPct val="0"/>
                </a:spcBef>
                <a:spcAft>
                  <a:spcPct val="0"/>
                </a:spcAft>
                <a:buFont typeface="Arial" panose="020B0604020202020204" pitchFamily="34" charset="0"/>
                <a:buChar char="•"/>
              </a:pPr>
              <a:r>
                <a:rPr lang="pt-BR" sz="1200">
                  <a:solidFill>
                    <a:schemeClr val="tx1"/>
                  </a:solidFill>
                </a:rPr>
                <a:t>…</a:t>
              </a:r>
            </a:p>
          </p:txBody>
        </p:sp>
      </p:grpSp>
      <p:sp>
        <p:nvSpPr>
          <p:cNvPr id="7" name="Rounded Rectangle 3_1">
            <a:extLst>
              <a:ext uri="{FF2B5EF4-FFF2-40B4-BE49-F238E27FC236}">
                <a16:creationId xmlns:a16="http://schemas.microsoft.com/office/drawing/2014/main" id="{707C6F88-6D94-C07B-740E-1A7052903060}"/>
              </a:ext>
            </a:extLst>
          </p:cNvPr>
          <p:cNvSpPr>
            <a:spLocks/>
          </p:cNvSpPr>
          <p:nvPr/>
        </p:nvSpPr>
        <p:spPr>
          <a:xfrm>
            <a:off x="726123" y="4730634"/>
            <a:ext cx="10742930" cy="1401244"/>
          </a:xfrm>
          <a:prstGeom prst="roundRect">
            <a:avLst>
              <a:gd name="adj" fmla="val 4803"/>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marL="228600" indent="-228600" defTabSz="951121">
              <a:spcAft>
                <a:spcPts val="600"/>
              </a:spcAft>
              <a:buSzPct val="90000"/>
              <a:buFont typeface="+mj-lt"/>
              <a:buAutoNum type="arabicPeriod"/>
            </a:pPr>
            <a:r>
              <a:rPr lang="pt-BR" sz="1200">
                <a:solidFill>
                  <a:schemeClr val="tx1"/>
                </a:solidFill>
                <a:cs typeface="Segoe UI" panose="020B0502040204020203" pitchFamily="34" charset="0"/>
              </a:rPr>
              <a:t>Forneça uma fonte para </a:t>
            </a:r>
            <a:r>
              <a:rPr lang="pt-BR" sz="1200" b="0" i="1" u="none" baseline="0">
                <a:solidFill>
                  <a:schemeClr val="tx1"/>
                </a:solidFill>
                <a:cs typeface="Segoe UI" panose="020B0502040204020203" pitchFamily="34" charset="0"/>
              </a:rPr>
              <a:t>fundamentar </a:t>
            </a:r>
            <a:r>
              <a:rPr lang="pt-BR" sz="1200">
                <a:solidFill>
                  <a:schemeClr val="tx1"/>
                </a:solidFill>
                <a:cs typeface="Segoe UI" panose="020B0502040204020203" pitchFamily="34" charset="0"/>
              </a:rPr>
              <a:t>a resposta em um escopo específico de informações, se disponível</a:t>
            </a:r>
          </a:p>
          <a:p>
            <a:pPr marL="228600" indent="-228600" defTabSz="951121">
              <a:spcAft>
                <a:spcPts val="600"/>
              </a:spcAft>
              <a:buSzPct val="90000"/>
              <a:buFont typeface="+mj-lt"/>
              <a:buAutoNum type="arabicPeriod"/>
            </a:pPr>
            <a:r>
              <a:rPr lang="pt-BR" sz="1200">
                <a:solidFill>
                  <a:schemeClr val="tx1"/>
                </a:solidFill>
                <a:cs typeface="Segoe UI" panose="020B0502040204020203" pitchFamily="34" charset="0"/>
              </a:rPr>
              <a:t>Defina uma meta específica para o que você quer que o copiloto faça</a:t>
            </a:r>
          </a:p>
          <a:p>
            <a:pPr marL="228600" indent="-228600" defTabSz="951121">
              <a:spcAft>
                <a:spcPts val="600"/>
              </a:spcAft>
              <a:buSzPct val="90000"/>
              <a:buFont typeface="+mj-lt"/>
              <a:buAutoNum type="arabicPeriod"/>
            </a:pPr>
            <a:r>
              <a:rPr lang="pt-BR" sz="1200">
                <a:solidFill>
                  <a:schemeClr val="tx1"/>
                </a:solidFill>
                <a:cs typeface="Segoe UI" panose="020B0502040204020203" pitchFamily="34" charset="0"/>
              </a:rPr>
              <a:t>Adicione contexto para maximizar a adequação e a relevância da resposta</a:t>
            </a:r>
          </a:p>
          <a:p>
            <a:pPr marL="228600" indent="-228600" defTabSz="951121">
              <a:spcAft>
                <a:spcPts val="600"/>
              </a:spcAft>
              <a:buSzPct val="90000"/>
              <a:buFont typeface="+mj-lt"/>
              <a:buAutoNum type="arabicPeriod"/>
            </a:pPr>
            <a:r>
              <a:rPr lang="pt-BR" sz="1200">
                <a:solidFill>
                  <a:schemeClr val="tx1"/>
                </a:solidFill>
                <a:cs typeface="Segoe UI" panose="020B0502040204020203" pitchFamily="34" charset="0"/>
              </a:rPr>
              <a:t>Defina expectativas claras para o formato da resposta</a:t>
            </a:r>
          </a:p>
          <a:p>
            <a:pPr marL="228600" indent="-228600" defTabSz="951121">
              <a:spcAft>
                <a:spcPts val="600"/>
              </a:spcAft>
              <a:buSzPct val="90000"/>
              <a:buFont typeface="+mj-lt"/>
              <a:buAutoNum type="arabicPeriod"/>
            </a:pPr>
            <a:r>
              <a:rPr lang="pt-BR" sz="1200">
                <a:solidFill>
                  <a:schemeClr val="tx1"/>
                </a:solidFill>
                <a:cs typeface="Segoe UI" panose="020B0502040204020203" pitchFamily="34" charset="0"/>
              </a:rPr>
              <a:t>Itere com base nos prompts e respostas anteriores para refinar o resultado</a:t>
            </a:r>
          </a:p>
        </p:txBody>
      </p:sp>
      <p:pic>
        <p:nvPicPr>
          <p:cNvPr id="43" name="Picture 42">
            <a:extLst>
              <a:ext uri="{FF2B5EF4-FFF2-40B4-BE49-F238E27FC236}">
                <a16:creationId xmlns:a16="http://schemas.microsoft.com/office/drawing/2014/main" id="{631664F3-DAFF-6050-25FB-928B9AC59D6F}"/>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7313504" y="0"/>
            <a:ext cx="4878496" cy="750516"/>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8" name="TextBox 7">
            <a:extLst>
              <a:ext uri="{FF2B5EF4-FFF2-40B4-BE49-F238E27FC236}">
                <a16:creationId xmlns:a16="http://schemas.microsoft.com/office/drawing/2014/main" id="{E6418DCB-1DF4-F648-ABC7-412ABFDFA65F}"/>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6832387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B64BB7D-4B85-126B-74B5-5DA3C6080CA3}"/>
              </a:ext>
              <a:ext uri="{C183D7F6-B498-43B3-948B-1728B52AA6E4}">
                <adec:decorative xmlns:adec="http://schemas.microsoft.com/office/drawing/2017/decorative" val="1"/>
              </a:ext>
            </a:extLst>
          </p:cNvPr>
          <p:cNvGrpSpPr/>
          <p:nvPr/>
        </p:nvGrpSpPr>
        <p:grpSpPr>
          <a:xfrm>
            <a:off x="1" y="-184660"/>
            <a:ext cx="12191999" cy="1172541"/>
            <a:chOff x="1" y="0"/>
            <a:chExt cx="12191999" cy="1172541"/>
          </a:xfrm>
        </p:grpSpPr>
        <p:pic>
          <p:nvPicPr>
            <p:cNvPr id="8" name="Picture 7">
              <a:extLst>
                <a:ext uri="{FF2B5EF4-FFF2-40B4-BE49-F238E27FC236}">
                  <a16:creationId xmlns:a16="http://schemas.microsoft.com/office/drawing/2014/main" id="{5DCE424C-F7A3-1B20-F718-860CCAC91E30}"/>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9" name="Straight Connector 8">
              <a:extLst>
                <a:ext uri="{FF2B5EF4-FFF2-40B4-BE49-F238E27FC236}">
                  <a16:creationId xmlns:a16="http://schemas.microsoft.com/office/drawing/2014/main" id="{6CFFF017-54BB-B932-BEE1-1F2AD3D562D5}"/>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984D2E2-7778-B939-F320-FDD80F02420A}"/>
              </a:ext>
            </a:extLst>
          </p:cNvPr>
          <p:cNvSpPr>
            <a:spLocks noGrp="1"/>
          </p:cNvSpPr>
          <p:nvPr>
            <p:ph type="title"/>
          </p:nvPr>
        </p:nvSpPr>
        <p:spPr>
          <a:xfrm>
            <a:off x="588263" y="980904"/>
            <a:ext cx="11018520" cy="492443"/>
          </a:xfrm>
        </p:spPr>
        <p:txBody>
          <a:bodyPr/>
          <a:lstStyle/>
          <a:p>
            <a:r>
              <a:rPr lang="pt-BR"/>
              <a:t>Sobre o Programa: Crie o destino dos seus sonhos com a IA </a:t>
            </a:r>
          </a:p>
        </p:txBody>
      </p:sp>
      <p:sp>
        <p:nvSpPr>
          <p:cNvPr id="10" name="Rectangle: Rounded Corners 9">
            <a:extLst>
              <a:ext uri="{FF2B5EF4-FFF2-40B4-BE49-F238E27FC236}">
                <a16:creationId xmlns:a16="http://schemas.microsoft.com/office/drawing/2014/main" id="{1FD70EA2-56B9-C0BF-8ACF-4A29A56BC422}"/>
              </a:ext>
              <a:ext uri="{C183D7F6-B498-43B3-948B-1728B52AA6E4}">
                <adec:decorative xmlns:adec="http://schemas.microsoft.com/office/drawing/2017/decorative" val="1"/>
              </a:ext>
            </a:extLst>
          </p:cNvPr>
          <p:cNvSpPr>
            <a:spLocks/>
          </p:cNvSpPr>
          <p:nvPr/>
        </p:nvSpPr>
        <p:spPr bwMode="auto">
          <a:xfrm>
            <a:off x="588963" y="1552694"/>
            <a:ext cx="11017250" cy="4982355"/>
          </a:xfrm>
          <a:prstGeom prst="roundRect">
            <a:avLst>
              <a:gd name="adj" fmla="val 4692"/>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US" sz="14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11" name="Rounded Rectangle 3_1">
            <a:extLst>
              <a:ext uri="{FF2B5EF4-FFF2-40B4-BE49-F238E27FC236}">
                <a16:creationId xmlns:a16="http://schemas.microsoft.com/office/drawing/2014/main" id="{16BD29C6-E69A-1442-E3D3-BBF3D07BD798}"/>
              </a:ext>
              <a:ext uri="{C183D7F6-B498-43B3-948B-1728B52AA6E4}">
                <adec:decorative xmlns:adec="http://schemas.microsoft.com/office/drawing/2017/decorative" val="1"/>
              </a:ext>
            </a:extLst>
          </p:cNvPr>
          <p:cNvSpPr>
            <a:spLocks/>
          </p:cNvSpPr>
          <p:nvPr/>
        </p:nvSpPr>
        <p:spPr>
          <a:xfrm>
            <a:off x="7715250" y="1735573"/>
            <a:ext cx="3704907" cy="4616596"/>
          </a:xfrm>
          <a:prstGeom prst="roundRect">
            <a:avLst>
              <a:gd name="adj" fmla="val 4400"/>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IN" sz="1400" b="1">
              <a:ln w="3175">
                <a:noFill/>
              </a:ln>
              <a:latin typeface="+mj-lt"/>
            </a:endParaRPr>
          </a:p>
        </p:txBody>
      </p:sp>
      <p:sp>
        <p:nvSpPr>
          <p:cNvPr id="42" name="Rounded Rectangle 3_1">
            <a:extLst>
              <a:ext uri="{FF2B5EF4-FFF2-40B4-BE49-F238E27FC236}">
                <a16:creationId xmlns:a16="http://schemas.microsoft.com/office/drawing/2014/main" id="{1BE939C8-DCF7-5DC4-B26E-0DA9C9A80A13}"/>
              </a:ext>
              <a:ext uri="{C183D7F6-B498-43B3-948B-1728B52AA6E4}">
                <adec:decorative xmlns:adec="http://schemas.microsoft.com/office/drawing/2017/decorative" val="1"/>
              </a:ext>
            </a:extLst>
          </p:cNvPr>
          <p:cNvSpPr>
            <a:spLocks/>
          </p:cNvSpPr>
          <p:nvPr/>
        </p:nvSpPr>
        <p:spPr>
          <a:xfrm>
            <a:off x="771843" y="1735573"/>
            <a:ext cx="6757351" cy="4616596"/>
          </a:xfrm>
          <a:prstGeom prst="roundRect">
            <a:avLst>
              <a:gd name="adj" fmla="val 3400"/>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pic>
        <p:nvPicPr>
          <p:cNvPr id="41" name="Picture 40">
            <a:extLst>
              <a:ext uri="{FF2B5EF4-FFF2-40B4-BE49-F238E27FC236}">
                <a16:creationId xmlns:a16="http://schemas.microsoft.com/office/drawing/2014/main" id="{5AFD8364-50D7-9A72-C028-F7CC2A912EE7}"/>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3048"/>
          <a:stretch/>
        </p:blipFill>
        <p:spPr>
          <a:xfrm>
            <a:off x="8947020" y="5929431"/>
            <a:ext cx="2473137" cy="422738"/>
          </a:xfrm>
          <a:custGeom>
            <a:avLst/>
            <a:gdLst>
              <a:gd name="connsiteX0" fmla="*/ 0 w 1788794"/>
              <a:gd name="connsiteY0" fmla="*/ 0 h 305762"/>
              <a:gd name="connsiteX1" fmla="*/ 1788794 w 1788794"/>
              <a:gd name="connsiteY1" fmla="*/ 0 h 305762"/>
              <a:gd name="connsiteX2" fmla="*/ 1788794 w 1788794"/>
              <a:gd name="connsiteY2" fmla="*/ 184779 h 305762"/>
              <a:gd name="connsiteX3" fmla="*/ 1667811 w 1788794"/>
              <a:gd name="connsiteY3" fmla="*/ 305762 h 305762"/>
              <a:gd name="connsiteX4" fmla="*/ 0 w 1788794"/>
              <a:gd name="connsiteY4" fmla="*/ 305762 h 30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794" h="305762">
                <a:moveTo>
                  <a:pt x="0" y="0"/>
                </a:moveTo>
                <a:lnTo>
                  <a:pt x="1788794" y="0"/>
                </a:lnTo>
                <a:lnTo>
                  <a:pt x="1788794" y="184779"/>
                </a:lnTo>
                <a:cubicBezTo>
                  <a:pt x="1788794" y="251596"/>
                  <a:pt x="1734628" y="305762"/>
                  <a:pt x="1667811" y="305762"/>
                </a:cubicBezTo>
                <a:lnTo>
                  <a:pt x="0" y="305762"/>
                </a:lnTo>
                <a:close/>
              </a:path>
            </a:pathLst>
          </a:custGeom>
        </p:spPr>
      </p:pic>
      <p:sp>
        <p:nvSpPr>
          <p:cNvPr id="54" name="TextBox 53">
            <a:extLst>
              <a:ext uri="{FF2B5EF4-FFF2-40B4-BE49-F238E27FC236}">
                <a16:creationId xmlns:a16="http://schemas.microsoft.com/office/drawing/2014/main" id="{5B8E5A1C-8444-2243-7CD7-3D0BFFE48C28}"/>
              </a:ext>
            </a:extLst>
          </p:cNvPr>
          <p:cNvSpPr txBox="1">
            <a:spLocks/>
          </p:cNvSpPr>
          <p:nvPr/>
        </p:nvSpPr>
        <p:spPr>
          <a:xfrm>
            <a:off x="1610470" y="2058417"/>
            <a:ext cx="5727590" cy="246221"/>
          </a:xfrm>
          <a:prstGeom prst="rect">
            <a:avLst/>
          </a:prstGeom>
          <a:noFill/>
        </p:spPr>
        <p:txBody>
          <a:bodyPr vert="horz" wrap="square" lIns="0" tIns="0" rIns="0" bIns="0" rtlCol="0" anchor="ctr">
            <a:spAutoFit/>
          </a:bodyPr>
          <a:lstStyle/>
          <a:p>
            <a:r>
              <a:rPr lang="pt-BR" sz="1600"/>
              <a:t>Hoje, você aprenderá a trabalhar com ferramentas de IA</a:t>
            </a:r>
          </a:p>
        </p:txBody>
      </p:sp>
      <p:grpSp>
        <p:nvGrpSpPr>
          <p:cNvPr id="55" name="Group 54">
            <a:extLst>
              <a:ext uri="{FF2B5EF4-FFF2-40B4-BE49-F238E27FC236}">
                <a16:creationId xmlns:a16="http://schemas.microsoft.com/office/drawing/2014/main" id="{BFEA0099-C811-E2FA-4C00-F6253C3821D2}"/>
              </a:ext>
              <a:ext uri="{C183D7F6-B498-43B3-948B-1728B52AA6E4}">
                <adec:decorative xmlns:adec="http://schemas.microsoft.com/office/drawing/2017/decorative" val="1"/>
              </a:ext>
            </a:extLst>
          </p:cNvPr>
          <p:cNvGrpSpPr>
            <a:grpSpLocks/>
          </p:cNvGrpSpPr>
          <p:nvPr/>
        </p:nvGrpSpPr>
        <p:grpSpPr>
          <a:xfrm>
            <a:off x="954153" y="1945986"/>
            <a:ext cx="474335" cy="471083"/>
            <a:chOff x="547424" y="4293480"/>
            <a:chExt cx="640026" cy="657416"/>
          </a:xfrm>
        </p:grpSpPr>
        <p:grpSp>
          <p:nvGrpSpPr>
            <p:cNvPr id="56" name="Group 55">
              <a:extLst>
                <a:ext uri="{FF2B5EF4-FFF2-40B4-BE49-F238E27FC236}">
                  <a16:creationId xmlns:a16="http://schemas.microsoft.com/office/drawing/2014/main" id="{50E86B9F-F661-CF69-667A-8708AB705AB9}"/>
                </a:ext>
              </a:extLst>
            </p:cNvPr>
            <p:cNvGrpSpPr/>
            <p:nvPr/>
          </p:nvGrpSpPr>
          <p:grpSpPr>
            <a:xfrm>
              <a:off x="547424" y="4293480"/>
              <a:ext cx="640026" cy="657416"/>
              <a:chOff x="987658" y="5065483"/>
              <a:chExt cx="1169054" cy="1200820"/>
            </a:xfrm>
          </p:grpSpPr>
          <p:grpSp>
            <p:nvGrpSpPr>
              <p:cNvPr id="58" name="Group 57">
                <a:extLst>
                  <a:ext uri="{FF2B5EF4-FFF2-40B4-BE49-F238E27FC236}">
                    <a16:creationId xmlns:a16="http://schemas.microsoft.com/office/drawing/2014/main" id="{75F133E0-D811-2BBC-C849-C4A2DEEA5E7D}"/>
                  </a:ext>
                </a:extLst>
              </p:cNvPr>
              <p:cNvGrpSpPr/>
              <p:nvPr/>
            </p:nvGrpSpPr>
            <p:grpSpPr>
              <a:xfrm>
                <a:off x="987658" y="5065483"/>
                <a:ext cx="1169054" cy="1200820"/>
                <a:chOff x="6349393" y="1711575"/>
                <a:chExt cx="5590022" cy="5674618"/>
              </a:xfrm>
            </p:grpSpPr>
            <p:sp>
              <p:nvSpPr>
                <p:cNvPr id="61" name="Rounded Rectangle 3_1">
                  <a:extLst>
                    <a:ext uri="{FF2B5EF4-FFF2-40B4-BE49-F238E27FC236}">
                      <a16:creationId xmlns:a16="http://schemas.microsoft.com/office/drawing/2014/main" id="{2D9CB8CF-EACF-F8FB-8DDB-54C4EA7345F3}"/>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2" name="Rounded Rectangle 3_1">
                  <a:extLst>
                    <a:ext uri="{FF2B5EF4-FFF2-40B4-BE49-F238E27FC236}">
                      <a16:creationId xmlns:a16="http://schemas.microsoft.com/office/drawing/2014/main" id="{DDF620CB-785A-2880-512B-4FDA5A5AC5F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9" name="Rounded Rectangle 3_1">
                <a:extLst>
                  <a:ext uri="{FF2B5EF4-FFF2-40B4-BE49-F238E27FC236}">
                    <a16:creationId xmlns:a16="http://schemas.microsoft.com/office/drawing/2014/main" id="{242FDB2B-BE93-B012-A523-8C465E0EEC6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0" name="Rounded Rectangle 24_1">
                <a:extLst>
                  <a:ext uri="{FF2B5EF4-FFF2-40B4-BE49-F238E27FC236}">
                    <a16:creationId xmlns:a16="http://schemas.microsoft.com/office/drawing/2014/main" id="{0FBAAB43-96E2-896D-22E7-09BD0DF85E8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7" name="Oval 56">
              <a:extLst>
                <a:ext uri="{FF2B5EF4-FFF2-40B4-BE49-F238E27FC236}">
                  <a16:creationId xmlns:a16="http://schemas.microsoft.com/office/drawing/2014/main" id="{7B7DFC76-5CE8-11FA-476D-06F2529CD937}"/>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sp>
        <p:nvSpPr>
          <p:cNvPr id="64" name="TextBox 63">
            <a:extLst>
              <a:ext uri="{FF2B5EF4-FFF2-40B4-BE49-F238E27FC236}">
                <a16:creationId xmlns:a16="http://schemas.microsoft.com/office/drawing/2014/main" id="{7A767D4D-F77C-E2EF-9940-8B1139837121}"/>
              </a:ext>
            </a:extLst>
          </p:cNvPr>
          <p:cNvSpPr txBox="1">
            <a:spLocks/>
          </p:cNvSpPr>
          <p:nvPr/>
        </p:nvSpPr>
        <p:spPr>
          <a:xfrm>
            <a:off x="1610470" y="2837895"/>
            <a:ext cx="5277218" cy="738664"/>
          </a:xfrm>
          <a:prstGeom prst="rect">
            <a:avLst/>
          </a:prstGeom>
          <a:noFill/>
        </p:spPr>
        <p:txBody>
          <a:bodyPr vert="horz" wrap="square" lIns="0" tIns="0" rIns="0" bIns="0" rtlCol="0" anchor="ctr">
            <a:spAutoFit/>
          </a:bodyPr>
          <a:lstStyle/>
          <a:p>
            <a:r>
              <a:rPr lang="pt-BR" sz="1600" dirty="0"/>
              <a:t>Você descobrirá algumas coisas incríveis que ferramentas de IA como o Microsoft Copilot podem fazer e aprenderá e praticará as habilidades para trabalhar com elas</a:t>
            </a:r>
          </a:p>
        </p:txBody>
      </p:sp>
      <p:grpSp>
        <p:nvGrpSpPr>
          <p:cNvPr id="65" name="Group 64">
            <a:extLst>
              <a:ext uri="{FF2B5EF4-FFF2-40B4-BE49-F238E27FC236}">
                <a16:creationId xmlns:a16="http://schemas.microsoft.com/office/drawing/2014/main" id="{AD56F7D3-B5FC-98BD-15AB-FF39B8869FFA}"/>
              </a:ext>
              <a:ext uri="{C183D7F6-B498-43B3-948B-1728B52AA6E4}">
                <adec:decorative xmlns:adec="http://schemas.microsoft.com/office/drawing/2017/decorative" val="1"/>
              </a:ext>
            </a:extLst>
          </p:cNvPr>
          <p:cNvGrpSpPr>
            <a:grpSpLocks/>
          </p:cNvGrpSpPr>
          <p:nvPr/>
        </p:nvGrpSpPr>
        <p:grpSpPr>
          <a:xfrm>
            <a:off x="954153" y="2837895"/>
            <a:ext cx="474335" cy="471083"/>
            <a:chOff x="547424" y="4293480"/>
            <a:chExt cx="640026" cy="657416"/>
          </a:xfrm>
        </p:grpSpPr>
        <p:grpSp>
          <p:nvGrpSpPr>
            <p:cNvPr id="66" name="Group 65">
              <a:extLst>
                <a:ext uri="{FF2B5EF4-FFF2-40B4-BE49-F238E27FC236}">
                  <a16:creationId xmlns:a16="http://schemas.microsoft.com/office/drawing/2014/main" id="{62F2585E-BD8D-69C6-1361-6A2298CFE3E2}"/>
                </a:ext>
              </a:extLst>
            </p:cNvPr>
            <p:cNvGrpSpPr/>
            <p:nvPr/>
          </p:nvGrpSpPr>
          <p:grpSpPr>
            <a:xfrm>
              <a:off x="547424" y="4293480"/>
              <a:ext cx="640026" cy="657416"/>
              <a:chOff x="987658" y="5065483"/>
              <a:chExt cx="1169054" cy="1200820"/>
            </a:xfrm>
          </p:grpSpPr>
          <p:grpSp>
            <p:nvGrpSpPr>
              <p:cNvPr id="68" name="Group 67">
                <a:extLst>
                  <a:ext uri="{FF2B5EF4-FFF2-40B4-BE49-F238E27FC236}">
                    <a16:creationId xmlns:a16="http://schemas.microsoft.com/office/drawing/2014/main" id="{3A0E98F7-DADE-DCDF-30D4-2CEC3E2A2D3B}"/>
                  </a:ext>
                </a:extLst>
              </p:cNvPr>
              <p:cNvGrpSpPr/>
              <p:nvPr/>
            </p:nvGrpSpPr>
            <p:grpSpPr>
              <a:xfrm>
                <a:off x="987658" y="5065483"/>
                <a:ext cx="1169054" cy="1200820"/>
                <a:chOff x="6349393" y="1711575"/>
                <a:chExt cx="5590022" cy="5674618"/>
              </a:xfrm>
            </p:grpSpPr>
            <p:sp>
              <p:nvSpPr>
                <p:cNvPr id="71" name="Rounded Rectangle 3_1">
                  <a:extLst>
                    <a:ext uri="{FF2B5EF4-FFF2-40B4-BE49-F238E27FC236}">
                      <a16:creationId xmlns:a16="http://schemas.microsoft.com/office/drawing/2014/main" id="{5D488F34-1BC8-250E-740B-E986ECFD1D8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72" name="Rounded Rectangle 3_1">
                  <a:extLst>
                    <a:ext uri="{FF2B5EF4-FFF2-40B4-BE49-F238E27FC236}">
                      <a16:creationId xmlns:a16="http://schemas.microsoft.com/office/drawing/2014/main" id="{7079D4DE-11C0-18CD-6F9B-68A213A92BA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69" name="Rounded Rectangle 3_1">
                <a:extLst>
                  <a:ext uri="{FF2B5EF4-FFF2-40B4-BE49-F238E27FC236}">
                    <a16:creationId xmlns:a16="http://schemas.microsoft.com/office/drawing/2014/main" id="{127F3886-5526-419B-B65A-C74298FAA698}"/>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70" name="Rounded Rectangle 24_1">
                <a:extLst>
                  <a:ext uri="{FF2B5EF4-FFF2-40B4-BE49-F238E27FC236}">
                    <a16:creationId xmlns:a16="http://schemas.microsoft.com/office/drawing/2014/main" id="{0144EAE9-A866-C359-2418-79839FA3E07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67" name="Oval 66">
              <a:extLst>
                <a:ext uri="{FF2B5EF4-FFF2-40B4-BE49-F238E27FC236}">
                  <a16:creationId xmlns:a16="http://schemas.microsoft.com/office/drawing/2014/main" id="{FA0FA7EA-7DFC-9047-C981-5888D8A81A3C}"/>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sp>
        <p:nvSpPr>
          <p:cNvPr id="73" name="TextBox 72">
            <a:extLst>
              <a:ext uri="{FF2B5EF4-FFF2-40B4-BE49-F238E27FC236}">
                <a16:creationId xmlns:a16="http://schemas.microsoft.com/office/drawing/2014/main" id="{1CFCB87A-72AD-3FD3-2D92-8A79D46282F2}"/>
              </a:ext>
            </a:extLst>
          </p:cNvPr>
          <p:cNvSpPr txBox="1">
            <a:spLocks/>
          </p:cNvSpPr>
          <p:nvPr/>
        </p:nvSpPr>
        <p:spPr>
          <a:xfrm>
            <a:off x="1610470" y="3997385"/>
            <a:ext cx="5395972" cy="738664"/>
          </a:xfrm>
          <a:prstGeom prst="rect">
            <a:avLst/>
          </a:prstGeom>
          <a:noFill/>
        </p:spPr>
        <p:txBody>
          <a:bodyPr vert="horz" wrap="square" lIns="0" tIns="0" rIns="0" bIns="0" rtlCol="0" anchor="ctr">
            <a:spAutoFit/>
          </a:bodyPr>
          <a:lstStyle/>
          <a:p>
            <a:r>
              <a:rPr lang="pt-BR" sz="1600" dirty="0"/>
              <a:t>Você usará sua imaginação e criatividade para criar um lugar novo e gerar conteúdo usando IA generativa para contar sua história</a:t>
            </a:r>
          </a:p>
        </p:txBody>
      </p:sp>
      <p:grpSp>
        <p:nvGrpSpPr>
          <p:cNvPr id="75" name="Group 74">
            <a:extLst>
              <a:ext uri="{FF2B5EF4-FFF2-40B4-BE49-F238E27FC236}">
                <a16:creationId xmlns:a16="http://schemas.microsoft.com/office/drawing/2014/main" id="{DA035127-8E9D-A78A-AAED-6BD7930DFAB0}"/>
              </a:ext>
              <a:ext uri="{C183D7F6-B498-43B3-948B-1728B52AA6E4}">
                <adec:decorative xmlns:adec="http://schemas.microsoft.com/office/drawing/2017/decorative" val="1"/>
              </a:ext>
            </a:extLst>
          </p:cNvPr>
          <p:cNvGrpSpPr>
            <a:grpSpLocks/>
          </p:cNvGrpSpPr>
          <p:nvPr/>
        </p:nvGrpSpPr>
        <p:grpSpPr>
          <a:xfrm>
            <a:off x="954153" y="3997385"/>
            <a:ext cx="474335" cy="471083"/>
            <a:chOff x="547424" y="4293480"/>
            <a:chExt cx="640026" cy="657416"/>
          </a:xfrm>
        </p:grpSpPr>
        <p:grpSp>
          <p:nvGrpSpPr>
            <p:cNvPr id="76" name="Group 75">
              <a:extLst>
                <a:ext uri="{FF2B5EF4-FFF2-40B4-BE49-F238E27FC236}">
                  <a16:creationId xmlns:a16="http://schemas.microsoft.com/office/drawing/2014/main" id="{7BC5D696-BF3D-6DD4-74D1-856C09212DFA}"/>
                </a:ext>
              </a:extLst>
            </p:cNvPr>
            <p:cNvGrpSpPr/>
            <p:nvPr/>
          </p:nvGrpSpPr>
          <p:grpSpPr>
            <a:xfrm>
              <a:off x="547424" y="4293480"/>
              <a:ext cx="640026" cy="657416"/>
              <a:chOff x="987658" y="5065483"/>
              <a:chExt cx="1169054" cy="1200820"/>
            </a:xfrm>
          </p:grpSpPr>
          <p:grpSp>
            <p:nvGrpSpPr>
              <p:cNvPr id="78" name="Group 77">
                <a:extLst>
                  <a:ext uri="{FF2B5EF4-FFF2-40B4-BE49-F238E27FC236}">
                    <a16:creationId xmlns:a16="http://schemas.microsoft.com/office/drawing/2014/main" id="{4B07F70F-57DA-EE3C-051C-1DB76822EEE3}"/>
                  </a:ext>
                </a:extLst>
              </p:cNvPr>
              <p:cNvGrpSpPr/>
              <p:nvPr/>
            </p:nvGrpSpPr>
            <p:grpSpPr>
              <a:xfrm>
                <a:off x="987658" y="5065483"/>
                <a:ext cx="1169054" cy="1200820"/>
                <a:chOff x="6349393" y="1711575"/>
                <a:chExt cx="5590022" cy="5674618"/>
              </a:xfrm>
            </p:grpSpPr>
            <p:sp>
              <p:nvSpPr>
                <p:cNvPr id="81" name="Rounded Rectangle 3_1">
                  <a:extLst>
                    <a:ext uri="{FF2B5EF4-FFF2-40B4-BE49-F238E27FC236}">
                      <a16:creationId xmlns:a16="http://schemas.microsoft.com/office/drawing/2014/main" id="{2655AA4A-949D-E852-3C4B-5B992AC22E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82" name="Rounded Rectangle 3_1">
                  <a:extLst>
                    <a:ext uri="{FF2B5EF4-FFF2-40B4-BE49-F238E27FC236}">
                      <a16:creationId xmlns:a16="http://schemas.microsoft.com/office/drawing/2014/main" id="{4451E773-7FFE-9BB4-466E-21E8383B816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79" name="Rounded Rectangle 3_1">
                <a:extLst>
                  <a:ext uri="{FF2B5EF4-FFF2-40B4-BE49-F238E27FC236}">
                    <a16:creationId xmlns:a16="http://schemas.microsoft.com/office/drawing/2014/main" id="{7DBC0293-9638-1A88-0FD3-2443763B8DB0}"/>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80" name="Rounded Rectangle 24_1">
                <a:extLst>
                  <a:ext uri="{FF2B5EF4-FFF2-40B4-BE49-F238E27FC236}">
                    <a16:creationId xmlns:a16="http://schemas.microsoft.com/office/drawing/2014/main" id="{FA784D5D-7E3D-B4BA-E317-9A4160B0030B}"/>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77" name="Oval 76">
              <a:extLst>
                <a:ext uri="{FF2B5EF4-FFF2-40B4-BE49-F238E27FC236}">
                  <a16:creationId xmlns:a16="http://schemas.microsoft.com/office/drawing/2014/main" id="{2A601C7D-595E-1D06-D3EC-852B479B3E87}"/>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sp>
        <p:nvSpPr>
          <p:cNvPr id="74" name="TextBox 73">
            <a:extLst>
              <a:ext uri="{FF2B5EF4-FFF2-40B4-BE49-F238E27FC236}">
                <a16:creationId xmlns:a16="http://schemas.microsoft.com/office/drawing/2014/main" id="{8AD051B0-AAD5-5EA0-D531-68CCE7C78CD7}"/>
              </a:ext>
            </a:extLst>
          </p:cNvPr>
          <p:cNvSpPr txBox="1">
            <a:spLocks/>
          </p:cNvSpPr>
          <p:nvPr/>
        </p:nvSpPr>
        <p:spPr>
          <a:xfrm>
            <a:off x="1610470" y="5156875"/>
            <a:ext cx="5727590" cy="984885"/>
          </a:xfrm>
          <a:prstGeom prst="rect">
            <a:avLst/>
          </a:prstGeom>
          <a:noFill/>
        </p:spPr>
        <p:txBody>
          <a:bodyPr vert="horz" wrap="square" lIns="0" tIns="0" rIns="0" bIns="0" rtlCol="0" anchor="ctr">
            <a:spAutoFit/>
          </a:bodyPr>
          <a:lstStyle/>
          <a:p>
            <a:r>
              <a:rPr lang="pt-BR" sz="1600" dirty="0"/>
              <a:t>Ao final deste programa, você terá criado um destino </a:t>
            </a:r>
            <a:br>
              <a:rPr lang="pt-BR" sz="1600" dirty="0"/>
            </a:br>
            <a:r>
              <a:rPr lang="pt-BR" sz="1600" dirty="0"/>
              <a:t>único imaginado por você, que inclui representações visuais, um esboço de cardápio, recursos musicais e de ambiente, </a:t>
            </a:r>
            <a:br>
              <a:rPr lang="pt-BR" sz="1600" dirty="0"/>
            </a:br>
            <a:r>
              <a:rPr lang="pt-BR" sz="1600" dirty="0"/>
              <a:t>além de um nome e marca que traduzem sua visão.</a:t>
            </a:r>
          </a:p>
        </p:txBody>
      </p:sp>
      <p:grpSp>
        <p:nvGrpSpPr>
          <p:cNvPr id="83" name="Group 82">
            <a:extLst>
              <a:ext uri="{FF2B5EF4-FFF2-40B4-BE49-F238E27FC236}">
                <a16:creationId xmlns:a16="http://schemas.microsoft.com/office/drawing/2014/main" id="{A6C7D009-4A46-FAA0-1853-E66F8E4F9171}"/>
              </a:ext>
              <a:ext uri="{C183D7F6-B498-43B3-948B-1728B52AA6E4}">
                <adec:decorative xmlns:adec="http://schemas.microsoft.com/office/drawing/2017/decorative" val="1"/>
              </a:ext>
            </a:extLst>
          </p:cNvPr>
          <p:cNvGrpSpPr>
            <a:grpSpLocks/>
          </p:cNvGrpSpPr>
          <p:nvPr/>
        </p:nvGrpSpPr>
        <p:grpSpPr>
          <a:xfrm>
            <a:off x="954153" y="5156875"/>
            <a:ext cx="474335" cy="471083"/>
            <a:chOff x="547424" y="4293480"/>
            <a:chExt cx="640026" cy="657416"/>
          </a:xfrm>
        </p:grpSpPr>
        <p:grpSp>
          <p:nvGrpSpPr>
            <p:cNvPr id="84" name="Group 83">
              <a:extLst>
                <a:ext uri="{FF2B5EF4-FFF2-40B4-BE49-F238E27FC236}">
                  <a16:creationId xmlns:a16="http://schemas.microsoft.com/office/drawing/2014/main" id="{01C449D6-68A1-53DE-8FB0-74308DE58F23}"/>
                </a:ext>
              </a:extLst>
            </p:cNvPr>
            <p:cNvGrpSpPr/>
            <p:nvPr/>
          </p:nvGrpSpPr>
          <p:grpSpPr>
            <a:xfrm>
              <a:off x="547424" y="4293480"/>
              <a:ext cx="640026" cy="657416"/>
              <a:chOff x="987658" y="5065483"/>
              <a:chExt cx="1169054" cy="1200820"/>
            </a:xfrm>
          </p:grpSpPr>
          <p:grpSp>
            <p:nvGrpSpPr>
              <p:cNvPr id="86" name="Group 85">
                <a:extLst>
                  <a:ext uri="{FF2B5EF4-FFF2-40B4-BE49-F238E27FC236}">
                    <a16:creationId xmlns:a16="http://schemas.microsoft.com/office/drawing/2014/main" id="{EF339EEA-B02B-2E5D-B407-2FE29442A99C}"/>
                  </a:ext>
                </a:extLst>
              </p:cNvPr>
              <p:cNvGrpSpPr/>
              <p:nvPr/>
            </p:nvGrpSpPr>
            <p:grpSpPr>
              <a:xfrm>
                <a:off x="987658" y="5065483"/>
                <a:ext cx="1169054" cy="1200820"/>
                <a:chOff x="6349393" y="1711575"/>
                <a:chExt cx="5590022" cy="5674618"/>
              </a:xfrm>
            </p:grpSpPr>
            <p:sp>
              <p:nvSpPr>
                <p:cNvPr id="89" name="Rounded Rectangle 3_1">
                  <a:extLst>
                    <a:ext uri="{FF2B5EF4-FFF2-40B4-BE49-F238E27FC236}">
                      <a16:creationId xmlns:a16="http://schemas.microsoft.com/office/drawing/2014/main" id="{0B0180D3-5F10-03F8-97EE-DEDFF918CFAE}"/>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90" name="Rounded Rectangle 3_1">
                  <a:extLst>
                    <a:ext uri="{FF2B5EF4-FFF2-40B4-BE49-F238E27FC236}">
                      <a16:creationId xmlns:a16="http://schemas.microsoft.com/office/drawing/2014/main" id="{550BB677-F510-CEBF-DA89-DFA6989E0D8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87" name="Rounded Rectangle 3_1">
                <a:extLst>
                  <a:ext uri="{FF2B5EF4-FFF2-40B4-BE49-F238E27FC236}">
                    <a16:creationId xmlns:a16="http://schemas.microsoft.com/office/drawing/2014/main" id="{F78C0E6D-9EDB-C087-F684-A0BEC6C51A2F}"/>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88" name="Rounded Rectangle 24_1">
                <a:extLst>
                  <a:ext uri="{FF2B5EF4-FFF2-40B4-BE49-F238E27FC236}">
                    <a16:creationId xmlns:a16="http://schemas.microsoft.com/office/drawing/2014/main" id="{1D29BFEC-8096-AC23-0148-A36519C3A0F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85" name="Oval 84">
              <a:extLst>
                <a:ext uri="{FF2B5EF4-FFF2-40B4-BE49-F238E27FC236}">
                  <a16:creationId xmlns:a16="http://schemas.microsoft.com/office/drawing/2014/main" id="{EAAA2381-D5C4-B03C-199B-2F35C9F9BF1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cxnSp>
        <p:nvCxnSpPr>
          <p:cNvPr id="92" name="Straight Connector 91">
            <a:extLst>
              <a:ext uri="{FF2B5EF4-FFF2-40B4-BE49-F238E27FC236}">
                <a16:creationId xmlns:a16="http://schemas.microsoft.com/office/drawing/2014/main" id="{A61546BF-5978-8244-F231-375F7C2B24DF}"/>
              </a:ext>
              <a:ext uri="{C183D7F6-B498-43B3-948B-1728B52AA6E4}">
                <adec:decorative xmlns:adec="http://schemas.microsoft.com/office/drawing/2017/decorative" val="1"/>
              </a:ext>
            </a:extLst>
          </p:cNvPr>
          <p:cNvCxnSpPr/>
          <p:nvPr/>
        </p:nvCxnSpPr>
        <p:spPr>
          <a:xfrm>
            <a:off x="1590805" y="494646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7D0C32C-54E9-A87B-235B-131EF9014F2E}"/>
              </a:ext>
              <a:ext uri="{C183D7F6-B498-43B3-948B-1728B52AA6E4}">
                <adec:decorative xmlns:adec="http://schemas.microsoft.com/office/drawing/2017/decorative" val="1"/>
              </a:ext>
            </a:extLst>
          </p:cNvPr>
          <p:cNvCxnSpPr/>
          <p:nvPr/>
        </p:nvCxnSpPr>
        <p:spPr>
          <a:xfrm>
            <a:off x="1590805" y="378697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5DCCD81-EE98-9AA3-DA74-146F37ADDA61}"/>
              </a:ext>
              <a:ext uri="{C183D7F6-B498-43B3-948B-1728B52AA6E4}">
                <adec:decorative xmlns:adec="http://schemas.microsoft.com/office/drawing/2017/decorative" val="1"/>
              </a:ext>
            </a:extLst>
          </p:cNvPr>
          <p:cNvCxnSpPr/>
          <p:nvPr/>
        </p:nvCxnSpPr>
        <p:spPr>
          <a:xfrm>
            <a:off x="1590805" y="262748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ool">
            <a:extLst>
              <a:ext uri="{FF2B5EF4-FFF2-40B4-BE49-F238E27FC236}">
                <a16:creationId xmlns:a16="http://schemas.microsoft.com/office/drawing/2014/main" id="{74019FA1-08DA-8EA2-8D6D-414A52D36092}"/>
              </a:ext>
              <a:ext uri="{C183D7F6-B498-43B3-948B-1728B52AA6E4}">
                <adec:decorative xmlns:adec="http://schemas.microsoft.com/office/drawing/2017/decorative" val="1"/>
              </a:ext>
            </a:extLst>
          </p:cNvPr>
          <p:cNvSpPr>
            <a:spLocks noChangeAspect="1" noEditPoints="1"/>
          </p:cNvSpPr>
          <p:nvPr/>
        </p:nvSpPr>
        <p:spPr bwMode="auto">
          <a:xfrm>
            <a:off x="1118349" y="2078740"/>
            <a:ext cx="145944" cy="205576"/>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106" name="zoom">
            <a:extLst>
              <a:ext uri="{FF2B5EF4-FFF2-40B4-BE49-F238E27FC236}">
                <a16:creationId xmlns:a16="http://schemas.microsoft.com/office/drawing/2014/main" id="{F5208C11-F938-D8B8-493C-08E40B470795}"/>
              </a:ext>
              <a:ext uri="{C183D7F6-B498-43B3-948B-1728B52AA6E4}">
                <adec:decorative xmlns:adec="http://schemas.microsoft.com/office/drawing/2017/decorative" val="1"/>
              </a:ext>
            </a:extLst>
          </p:cNvPr>
          <p:cNvSpPr>
            <a:spLocks noChangeAspect="1" noEditPoints="1"/>
          </p:cNvSpPr>
          <p:nvPr/>
        </p:nvSpPr>
        <p:spPr bwMode="auto">
          <a:xfrm flipH="1">
            <a:off x="1084859" y="2968263"/>
            <a:ext cx="212922" cy="210346"/>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7" name="SurfaceStylus_EC87">
            <a:extLst>
              <a:ext uri="{FF2B5EF4-FFF2-40B4-BE49-F238E27FC236}">
                <a16:creationId xmlns:a16="http://schemas.microsoft.com/office/drawing/2014/main" id="{7324E999-7511-2DE7-713F-FDDB7B6B30C9}"/>
              </a:ext>
              <a:ext uri="{C183D7F6-B498-43B3-948B-1728B52AA6E4}">
                <adec:decorative xmlns:adec="http://schemas.microsoft.com/office/drawing/2017/decorative" val="1"/>
              </a:ext>
            </a:extLst>
          </p:cNvPr>
          <p:cNvSpPr>
            <a:spLocks noChangeAspect="1" noEditPoints="1"/>
          </p:cNvSpPr>
          <p:nvPr/>
        </p:nvSpPr>
        <p:spPr bwMode="auto">
          <a:xfrm>
            <a:off x="1106292" y="4147858"/>
            <a:ext cx="170058" cy="170138"/>
          </a:xfrm>
          <a:custGeom>
            <a:avLst/>
            <a:gdLst>
              <a:gd name="T0" fmla="*/ 1258 w 3804"/>
              <a:gd name="T1" fmla="*/ 3792 h 3804"/>
              <a:gd name="T2" fmla="*/ 3778 w 3804"/>
              <a:gd name="T3" fmla="*/ 3792 h 3804"/>
              <a:gd name="T4" fmla="*/ 3706 w 3804"/>
              <a:gd name="T5" fmla="*/ 454 h 3804"/>
              <a:gd name="T6" fmla="*/ 3706 w 3804"/>
              <a:gd name="T7" fmla="*/ 98 h 3804"/>
              <a:gd name="T8" fmla="*/ 3350 w 3804"/>
              <a:gd name="T9" fmla="*/ 98 h 3804"/>
              <a:gd name="T10" fmla="*/ 527 w 3804"/>
              <a:gd name="T11" fmla="*/ 2780 h 3804"/>
              <a:gd name="T12" fmla="*/ 282 w 3804"/>
              <a:gd name="T13" fmla="*/ 3103 h 3804"/>
              <a:gd name="T14" fmla="*/ 139 w 3804"/>
              <a:gd name="T15" fmla="*/ 3372 h 3804"/>
              <a:gd name="T16" fmla="*/ 163 w 3804"/>
              <a:gd name="T17" fmla="*/ 3517 h 3804"/>
              <a:gd name="T18" fmla="*/ 287 w 3804"/>
              <a:gd name="T19" fmla="*/ 3641 h 3804"/>
              <a:gd name="T20" fmla="*/ 432 w 3804"/>
              <a:gd name="T21" fmla="*/ 3664 h 3804"/>
              <a:gd name="T22" fmla="*/ 701 w 3804"/>
              <a:gd name="T23" fmla="*/ 3522 h 3804"/>
              <a:gd name="T24" fmla="*/ 1024 w 3804"/>
              <a:gd name="T25" fmla="*/ 3277 h 3804"/>
              <a:gd name="T26" fmla="*/ 3706 w 3804"/>
              <a:gd name="T27" fmla="*/ 454 h 3804"/>
              <a:gd name="T28" fmla="*/ 3150 w 3804"/>
              <a:gd name="T29" fmla="*/ 276 h 3804"/>
              <a:gd name="T30" fmla="*/ 3528 w 3804"/>
              <a:gd name="T31" fmla="*/ 654 h 3804"/>
              <a:gd name="T32" fmla="*/ 0 w 3804"/>
              <a:gd name="T33" fmla="*/ 3804 h 3804"/>
              <a:gd name="T34" fmla="*/ 189 w 3804"/>
              <a:gd name="T35" fmla="*/ 3615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04" h="3804">
                <a:moveTo>
                  <a:pt x="1258" y="3792"/>
                </a:moveTo>
                <a:cubicBezTo>
                  <a:pt x="3778" y="3792"/>
                  <a:pt x="3778" y="3792"/>
                  <a:pt x="3778" y="3792"/>
                </a:cubicBezTo>
                <a:moveTo>
                  <a:pt x="3706" y="454"/>
                </a:moveTo>
                <a:cubicBezTo>
                  <a:pt x="3804" y="356"/>
                  <a:pt x="3804" y="196"/>
                  <a:pt x="3706" y="98"/>
                </a:cubicBezTo>
                <a:cubicBezTo>
                  <a:pt x="3608" y="0"/>
                  <a:pt x="3448" y="0"/>
                  <a:pt x="3350" y="98"/>
                </a:cubicBezTo>
                <a:cubicBezTo>
                  <a:pt x="527" y="2780"/>
                  <a:pt x="527" y="2780"/>
                  <a:pt x="527" y="2780"/>
                </a:cubicBezTo>
                <a:cubicBezTo>
                  <a:pt x="428" y="2874"/>
                  <a:pt x="346" y="2983"/>
                  <a:pt x="282" y="3103"/>
                </a:cubicBezTo>
                <a:cubicBezTo>
                  <a:pt x="139" y="3372"/>
                  <a:pt x="139" y="3372"/>
                  <a:pt x="139" y="3372"/>
                </a:cubicBezTo>
                <a:cubicBezTo>
                  <a:pt x="115" y="3420"/>
                  <a:pt x="125" y="3479"/>
                  <a:pt x="163" y="3517"/>
                </a:cubicBezTo>
                <a:cubicBezTo>
                  <a:pt x="287" y="3641"/>
                  <a:pt x="287" y="3641"/>
                  <a:pt x="287" y="3641"/>
                </a:cubicBezTo>
                <a:cubicBezTo>
                  <a:pt x="325" y="3679"/>
                  <a:pt x="384" y="3689"/>
                  <a:pt x="432" y="3664"/>
                </a:cubicBezTo>
                <a:cubicBezTo>
                  <a:pt x="701" y="3522"/>
                  <a:pt x="701" y="3522"/>
                  <a:pt x="701" y="3522"/>
                </a:cubicBezTo>
                <a:cubicBezTo>
                  <a:pt x="821" y="3458"/>
                  <a:pt x="930" y="3376"/>
                  <a:pt x="1024" y="3277"/>
                </a:cubicBezTo>
                <a:lnTo>
                  <a:pt x="3706" y="454"/>
                </a:lnTo>
                <a:close/>
                <a:moveTo>
                  <a:pt x="3150" y="276"/>
                </a:moveTo>
                <a:cubicBezTo>
                  <a:pt x="3528" y="654"/>
                  <a:pt x="3528" y="654"/>
                  <a:pt x="3528" y="654"/>
                </a:cubicBezTo>
                <a:moveTo>
                  <a:pt x="0" y="3804"/>
                </a:moveTo>
                <a:cubicBezTo>
                  <a:pt x="189" y="3615"/>
                  <a:pt x="189" y="3615"/>
                  <a:pt x="189" y="361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light">
            <a:extLst>
              <a:ext uri="{FF2B5EF4-FFF2-40B4-BE49-F238E27FC236}">
                <a16:creationId xmlns:a16="http://schemas.microsoft.com/office/drawing/2014/main" id="{C851CFE2-8272-2DA8-F557-B858165FE1C4}"/>
              </a:ext>
              <a:ext uri="{C183D7F6-B498-43B3-948B-1728B52AA6E4}">
                <adec:decorative xmlns:adec="http://schemas.microsoft.com/office/drawing/2017/decorative" val="1"/>
              </a:ext>
            </a:extLst>
          </p:cNvPr>
          <p:cNvSpPr>
            <a:spLocks noChangeAspect="1" noEditPoints="1"/>
          </p:cNvSpPr>
          <p:nvPr/>
        </p:nvSpPr>
        <p:spPr bwMode="auto">
          <a:xfrm>
            <a:off x="1113436" y="5276783"/>
            <a:ext cx="155770" cy="23126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 name="TextBox 2">
            <a:extLst>
              <a:ext uri="{FF2B5EF4-FFF2-40B4-BE49-F238E27FC236}">
                <a16:creationId xmlns:a16="http://schemas.microsoft.com/office/drawing/2014/main" id="{A01AF814-D59B-9A7B-ABE9-9C852187FB35}"/>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pic>
        <p:nvPicPr>
          <p:cNvPr id="7" name="Picture 6">
            <a:extLst>
              <a:ext uri="{FF2B5EF4-FFF2-40B4-BE49-F238E27FC236}">
                <a16:creationId xmlns:a16="http://schemas.microsoft.com/office/drawing/2014/main" id="{C993E05D-7CAE-E73D-71BF-AB818154F993}"/>
              </a:ext>
            </a:extLst>
          </p:cNvPr>
          <p:cNvPicPr>
            <a:picLocks noChangeAspect="1"/>
          </p:cNvPicPr>
          <p:nvPr/>
        </p:nvPicPr>
        <p:blipFill>
          <a:blip r:embed="rId4"/>
          <a:srcRect/>
          <a:stretch/>
        </p:blipFill>
        <p:spPr>
          <a:xfrm>
            <a:off x="7717619" y="2131440"/>
            <a:ext cx="3702538" cy="3654902"/>
          </a:xfrm>
          <a:prstGeom prst="rect">
            <a:avLst/>
          </a:prstGeom>
          <a:noFill/>
        </p:spPr>
      </p:pic>
    </p:spTree>
    <p:extLst>
      <p:ext uri="{BB962C8B-B14F-4D97-AF65-F5344CB8AC3E}">
        <p14:creationId xmlns:p14="http://schemas.microsoft.com/office/powerpoint/2010/main" val="30183635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529BF-C4B4-3918-2814-695453765B70}"/>
              </a:ext>
            </a:extLst>
          </p:cNvPr>
          <p:cNvSpPr>
            <a:spLocks noGrp="1"/>
          </p:cNvSpPr>
          <p:nvPr>
            <p:ph type="title"/>
          </p:nvPr>
        </p:nvSpPr>
        <p:spPr>
          <a:xfrm>
            <a:off x="588963" y="457200"/>
            <a:ext cx="11017250" cy="492443"/>
          </a:xfrm>
        </p:spPr>
        <p:txBody>
          <a:bodyPr/>
          <a:lstStyle/>
          <a:p>
            <a:r>
              <a:rPr lang="pt-BR"/>
              <a:t>Unidade 1: Introdução</a:t>
            </a:r>
          </a:p>
        </p:txBody>
      </p:sp>
      <p:grpSp>
        <p:nvGrpSpPr>
          <p:cNvPr id="99" name="Group 98">
            <a:extLst>
              <a:ext uri="{FF2B5EF4-FFF2-40B4-BE49-F238E27FC236}">
                <a16:creationId xmlns:a16="http://schemas.microsoft.com/office/drawing/2014/main" id="{7AEA2BA6-3C8D-810E-43D8-E0AD9142D93B}"/>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00" name="Picture 99">
              <a:extLst>
                <a:ext uri="{FF2B5EF4-FFF2-40B4-BE49-F238E27FC236}">
                  <a16:creationId xmlns:a16="http://schemas.microsoft.com/office/drawing/2014/main" id="{8E5D387F-3D93-5677-1EDA-295089B660A3}"/>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01" name="Straight Connector 100">
              <a:extLst>
                <a:ext uri="{FF2B5EF4-FFF2-40B4-BE49-F238E27FC236}">
                  <a16:creationId xmlns:a16="http://schemas.microsoft.com/office/drawing/2014/main" id="{3C8316A0-AC34-27D9-7CC9-617046C69F16}"/>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DA8AC44E-0B7C-B24A-F237-DCF96D8B08F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l="20308" t="38118" r="38405"/>
          <a:stretch/>
        </p:blipFill>
        <p:spPr>
          <a:xfrm rot="5400000" flipV="1">
            <a:off x="9284436" y="4397468"/>
            <a:ext cx="2662843" cy="2247020"/>
          </a:xfrm>
          <a:prstGeom prst="rect">
            <a:avLst/>
          </a:prstGeom>
        </p:spPr>
      </p:pic>
      <p:sp>
        <p:nvSpPr>
          <p:cNvPr id="4" name="Arrow: U-Turn 3">
            <a:extLst>
              <a:ext uri="{FF2B5EF4-FFF2-40B4-BE49-F238E27FC236}">
                <a16:creationId xmlns:a16="http://schemas.microsoft.com/office/drawing/2014/main" id="{73E98749-6145-30A9-FD8D-9B138E1C069C}"/>
              </a:ext>
              <a:ext uri="{C183D7F6-B498-43B3-948B-1728B52AA6E4}">
                <adec:decorative xmlns:adec="http://schemas.microsoft.com/office/drawing/2017/decorative" val="1"/>
              </a:ext>
            </a:extLst>
          </p:cNvPr>
          <p:cNvSpPr/>
          <p:nvPr/>
        </p:nvSpPr>
        <p:spPr bwMode="auto">
          <a:xfrm>
            <a:off x="5876925" y="1320800"/>
            <a:ext cx="5750832" cy="4279900"/>
          </a:xfrm>
          <a:prstGeom prst="uturnArrow">
            <a:avLst>
              <a:gd name="adj1" fmla="val 25000"/>
              <a:gd name="adj2" fmla="val 0"/>
              <a:gd name="adj3" fmla="val 54757"/>
              <a:gd name="adj4" fmla="val 6957"/>
              <a:gd name="adj5" fmla="val 75478"/>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Arrow: Bent 4">
            <a:extLst>
              <a:ext uri="{FF2B5EF4-FFF2-40B4-BE49-F238E27FC236}">
                <a16:creationId xmlns:a16="http://schemas.microsoft.com/office/drawing/2014/main" id="{1BD3AADD-1FA0-C8C3-027C-74248BFEC745}"/>
              </a:ext>
              <a:ext uri="{C183D7F6-B498-43B3-948B-1728B52AA6E4}">
                <adec:decorative xmlns:adec="http://schemas.microsoft.com/office/drawing/2017/decorative" val="1"/>
              </a:ext>
            </a:extLst>
          </p:cNvPr>
          <p:cNvSpPr/>
          <p:nvPr/>
        </p:nvSpPr>
        <p:spPr bwMode="auto">
          <a:xfrm rot="10800000">
            <a:off x="-2" y="5323832"/>
            <a:ext cx="5876925" cy="873768"/>
          </a:xfrm>
          <a:prstGeom prst="bentArrow">
            <a:avLst>
              <a:gd name="adj1" fmla="val 25000"/>
              <a:gd name="adj2" fmla="val 0"/>
              <a:gd name="adj3" fmla="val 25000"/>
              <a:gd name="adj4" fmla="val 25213"/>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9AB60FA-E0F0-DFC5-E0F3-76ADB221B8F5}"/>
              </a:ext>
              <a:ext uri="{C183D7F6-B498-43B3-948B-1728B52AA6E4}">
                <adec:decorative xmlns:adec="http://schemas.microsoft.com/office/drawing/2017/decorative" val="1"/>
              </a:ext>
            </a:extLst>
          </p:cNvPr>
          <p:cNvSpPr>
            <a:spLocks/>
          </p:cNvSpPr>
          <p:nvPr/>
        </p:nvSpPr>
        <p:spPr bwMode="auto">
          <a:xfrm>
            <a:off x="6053591" y="1526002"/>
            <a:ext cx="5397500" cy="4509038"/>
          </a:xfrm>
          <a:prstGeom prst="roundRect">
            <a:avLst>
              <a:gd name="adj" fmla="val 458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pic>
        <p:nvPicPr>
          <p:cNvPr id="7" name="Picture 6">
            <a:extLst>
              <a:ext uri="{FF2B5EF4-FFF2-40B4-BE49-F238E27FC236}">
                <a16:creationId xmlns:a16="http://schemas.microsoft.com/office/drawing/2014/main" id="{AB17F46F-8057-534F-7EC5-45B1245604B5}"/>
              </a:ext>
              <a:ext uri="{C183D7F6-B498-43B3-948B-1728B52AA6E4}">
                <adec:decorative xmlns:adec="http://schemas.microsoft.com/office/drawing/2017/decorative" val="1"/>
              </a:ext>
            </a:extLst>
          </p:cNvPr>
          <p:cNvPicPr>
            <a:picLocks noChangeAspect="1"/>
          </p:cNvPicPr>
          <p:nvPr/>
        </p:nvPicPr>
        <p:blipFill>
          <a:blip r:embed="rId4"/>
          <a:srcRect l="-458" t="-17210" r="-110" b="-17076"/>
          <a:stretch/>
        </p:blipFill>
        <p:spPr>
          <a:xfrm>
            <a:off x="6158075" y="1622826"/>
            <a:ext cx="5188533" cy="4311112"/>
          </a:xfrm>
          <a:prstGeom prst="roundRect">
            <a:avLst>
              <a:gd name="adj" fmla="val 3600"/>
            </a:avLst>
          </a:prstGeom>
          <a:solidFill>
            <a:srgbClr val="FCEDE1"/>
          </a:solidFill>
        </p:spPr>
      </p:pic>
      <p:sp>
        <p:nvSpPr>
          <p:cNvPr id="8" name="Rectangle: Rounded Corners 7">
            <a:extLst>
              <a:ext uri="{FF2B5EF4-FFF2-40B4-BE49-F238E27FC236}">
                <a16:creationId xmlns:a16="http://schemas.microsoft.com/office/drawing/2014/main" id="{4C04D649-FC7D-269E-D63C-2CF2EF3CA23F}"/>
              </a:ext>
              <a:ext uri="{C183D7F6-B498-43B3-948B-1728B52AA6E4}">
                <adec:decorative xmlns:adec="http://schemas.microsoft.com/office/drawing/2017/decorative" val="1"/>
              </a:ext>
            </a:extLst>
          </p:cNvPr>
          <p:cNvSpPr>
            <a:spLocks/>
          </p:cNvSpPr>
          <p:nvPr/>
        </p:nvSpPr>
        <p:spPr bwMode="auto">
          <a:xfrm>
            <a:off x="587374" y="1320800"/>
            <a:ext cx="5135246" cy="4714240"/>
          </a:xfrm>
          <a:prstGeom prst="roundRect">
            <a:avLst>
              <a:gd name="adj" fmla="val 3386"/>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54000" indent="-254000" algn="l">
              <a:spcBef>
                <a:spcPts val="600"/>
              </a:spcBef>
              <a:buFont typeface="+mj-lt"/>
              <a:buAutoNum type="arabicPeriod"/>
            </a:pPr>
            <a:endParaRPr lang="en-US" sz="1200">
              <a:solidFill>
                <a:schemeClr val="tx1"/>
              </a:solidFill>
            </a:endParaRPr>
          </a:p>
        </p:txBody>
      </p:sp>
      <p:sp>
        <p:nvSpPr>
          <p:cNvPr id="9" name="Rectangle: Rounded Corners 8">
            <a:extLst>
              <a:ext uri="{FF2B5EF4-FFF2-40B4-BE49-F238E27FC236}">
                <a16:creationId xmlns:a16="http://schemas.microsoft.com/office/drawing/2014/main" id="{BEAF2C58-B656-5FFB-42F1-1A925551AD95}"/>
              </a:ext>
              <a:ext uri="{C183D7F6-B498-43B3-948B-1728B52AA6E4}">
                <adec:decorative xmlns:adec="http://schemas.microsoft.com/office/drawing/2017/decorative" val="1"/>
              </a:ext>
            </a:extLst>
          </p:cNvPr>
          <p:cNvSpPr>
            <a:spLocks/>
          </p:cNvSpPr>
          <p:nvPr/>
        </p:nvSpPr>
        <p:spPr bwMode="auto">
          <a:xfrm>
            <a:off x="709155" y="1430429"/>
            <a:ext cx="402095" cy="449580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graphicFrame>
        <p:nvGraphicFramePr>
          <p:cNvPr id="10" name="Table 354">
            <a:extLst>
              <a:ext uri="{FF2B5EF4-FFF2-40B4-BE49-F238E27FC236}">
                <a16:creationId xmlns:a16="http://schemas.microsoft.com/office/drawing/2014/main" id="{DBFF5E89-DF1D-4152-AB5B-C549CD538F05}"/>
              </a:ext>
            </a:extLst>
          </p:cNvPr>
          <p:cNvGraphicFramePr>
            <a:graphicFrameLocks noGrp="1"/>
          </p:cNvGraphicFramePr>
          <p:nvPr>
            <p:extLst>
              <p:ext uri="{D42A27DB-BD31-4B8C-83A1-F6EECF244321}">
                <p14:modId xmlns:p14="http://schemas.microsoft.com/office/powerpoint/2010/main" val="1997501108"/>
              </p:ext>
            </p:extLst>
          </p:nvPr>
        </p:nvGraphicFramePr>
        <p:xfrm>
          <a:off x="709157" y="1433058"/>
          <a:ext cx="4853443" cy="4299664"/>
        </p:xfrm>
        <a:graphic>
          <a:graphicData uri="http://schemas.openxmlformats.org/drawingml/2006/table">
            <a:tbl>
              <a:tblPr firstRow="1" bandRow="1">
                <a:tableStyleId>{5C22544A-7EE6-4342-B048-85BDC9FD1C3A}</a:tableStyleId>
              </a:tblPr>
              <a:tblGrid>
                <a:gridCol w="402093">
                  <a:extLst>
                    <a:ext uri="{9D8B030D-6E8A-4147-A177-3AD203B41FA5}">
                      <a16:colId xmlns:a16="http://schemas.microsoft.com/office/drawing/2014/main" val="774820194"/>
                    </a:ext>
                  </a:extLst>
                </a:gridCol>
                <a:gridCol w="4451350">
                  <a:extLst>
                    <a:ext uri="{9D8B030D-6E8A-4147-A177-3AD203B41FA5}">
                      <a16:colId xmlns:a16="http://schemas.microsoft.com/office/drawing/2014/main" val="4243873998"/>
                    </a:ext>
                  </a:extLst>
                </a:gridCol>
              </a:tblGrid>
              <a:tr h="467929">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2000" b="1" i="0" u="none" strike="noStrike" cap="none" normalizeH="0" baseline="0" noProof="0">
                          <a:ln>
                            <a:noFill/>
                          </a:ln>
                          <a:solidFill>
                            <a:schemeClr val="accent2"/>
                          </a:solidFill>
                          <a:effectLst/>
                          <a:uLnTx/>
                          <a:uFillTx/>
                          <a:latin typeface="+mn-lt"/>
                          <a:ea typeface="+mn-lt"/>
                          <a:cs typeface="Segoe UI"/>
                        </a:rPr>
                        <a:t>1</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400" b="0" i="0" u="none" strike="noStrike" cap="none" normalizeH="0" baseline="0" noProof="0">
                          <a:ln>
                            <a:noFill/>
                          </a:ln>
                          <a:solidFill>
                            <a:schemeClr val="tx1"/>
                          </a:solidFill>
                          <a:effectLst/>
                          <a:uLnTx/>
                          <a:uFillTx/>
                          <a:latin typeface="+mj-lt"/>
                          <a:ea typeface="+mn-lt"/>
                          <a:cs typeface="Segoe UI"/>
                        </a:rPr>
                        <a:t>Abra o navegador e acesse </a:t>
                      </a:r>
                      <a:r>
                        <a:rPr kumimoji="0" lang="pt-BR" sz="1400" b="0" i="0" u="sng" strike="noStrike" cap="none" normalizeH="0" baseline="0" noProof="0">
                          <a:ln>
                            <a:noFill/>
                          </a:ln>
                          <a:solidFill>
                            <a:schemeClr val="tx1"/>
                          </a:solidFill>
                          <a:effectLst/>
                          <a:uLnTx/>
                          <a:uFillTx/>
                          <a:latin typeface="+mj-lt"/>
                          <a:ea typeface="+mn-lt"/>
                          <a:cs typeface="Segoe UI"/>
                          <a:hlinkClick r:id="rId5"/>
                        </a:rPr>
                        <a:t>copilot.microsoft.com</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58491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2000" b="1" i="0" u="none" strike="noStrike" cap="none" normalizeH="0" baseline="0">
                          <a:ln>
                            <a:noFill/>
                          </a:ln>
                          <a:solidFill>
                            <a:schemeClr val="accent2"/>
                          </a:solidFill>
                          <a:effectLst/>
                          <a:uLnTx/>
                          <a:uFillTx/>
                          <a:latin typeface="+mn-lt"/>
                          <a:ea typeface="+mn-lt"/>
                          <a:cs typeface="Segoe UI"/>
                        </a:rPr>
                        <a:t>2</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400" b="0" i="0" u="none" strike="noStrike" cap="none" normalizeH="0" baseline="0">
                          <a:ln>
                            <a:noFill/>
                          </a:ln>
                          <a:solidFill>
                            <a:schemeClr val="tx1"/>
                          </a:solidFill>
                          <a:effectLst/>
                          <a:uLnTx/>
                          <a:uFillTx/>
                          <a:latin typeface="+mj-lt"/>
                          <a:ea typeface="+mn-lt"/>
                          <a:cs typeface="Segoe UI"/>
                        </a:rPr>
                        <a:t>Entre no Copilot com sua conta pessoal da Microsoft</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32228556"/>
                  </a:ext>
                </a:extLst>
              </a:tr>
              <a:tr h="3202384">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2000" b="1" i="0" u="none" strike="noStrike" cap="none" normalizeH="0" baseline="0">
                          <a:ln>
                            <a:noFill/>
                          </a:ln>
                          <a:solidFill>
                            <a:schemeClr val="accent2"/>
                          </a:solidFill>
                          <a:effectLst/>
                          <a:uLnTx/>
                          <a:uFillTx/>
                          <a:latin typeface="+mn-lt"/>
                          <a:ea typeface="+mn-lt"/>
                          <a:cs typeface="Segoe UI"/>
                        </a:rPr>
                        <a:t>3</a:t>
                      </a:r>
                    </a:p>
                  </a:txBody>
                  <a:tcPr marT="91440" marB="9144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pt-BR" sz="1400" b="0" i="0" u="none" strike="noStrike" cap="none" normalizeH="0" baseline="0" dirty="0">
                          <a:ln>
                            <a:noFill/>
                          </a:ln>
                          <a:solidFill>
                            <a:schemeClr val="tx1"/>
                          </a:solidFill>
                          <a:effectLst/>
                          <a:uLnTx/>
                          <a:uFillTx/>
                          <a:latin typeface="+mj-lt"/>
                          <a:ea typeface="+mn-lt"/>
                          <a:cs typeface="Segoe UI"/>
                        </a:rPr>
                        <a:t>Se você não tem uma conta, siga estas etapas para criar uma</a:t>
                      </a:r>
                    </a:p>
                    <a:p>
                      <a:pPr marL="285750" lvl="1" indent="-204788">
                        <a:spcBef>
                          <a:spcPts val="0"/>
                        </a:spcBef>
                        <a:buFont typeface="+mj-lt"/>
                        <a:buAutoNum type="alphaLcParenR"/>
                        <a:tabLst/>
                      </a:pPr>
                      <a:r>
                        <a:rPr lang="pt-BR" sz="1000" dirty="0">
                          <a:solidFill>
                            <a:schemeClr val="tx1"/>
                          </a:solidFill>
                          <a:effectLst/>
                          <a:ea typeface="Segoe UI" panose="020B0502040204020203" pitchFamily="34" charset="0"/>
                          <a:cs typeface="Segoe UI Semibold" panose="020B0702040204020203" pitchFamily="34" charset="0"/>
                        </a:rPr>
                        <a:t>Acesse a página de inscrição de conta Microsoft Visite account.microsoft.com</a:t>
                      </a:r>
                    </a:p>
                    <a:p>
                      <a:pPr marL="285750" lvl="1" indent="-204788">
                        <a:spcBef>
                          <a:spcPts val="400"/>
                        </a:spcBef>
                        <a:buFont typeface="+mj-lt"/>
                        <a:buAutoNum type="alphaLcParenR"/>
                        <a:tabLst/>
                      </a:pPr>
                      <a:r>
                        <a:rPr lang="pt-BR" sz="1000" dirty="0">
                          <a:solidFill>
                            <a:schemeClr val="tx1"/>
                          </a:solidFill>
                          <a:effectLst/>
                          <a:ea typeface="Segoe UI" panose="020B0502040204020203" pitchFamily="34" charset="0"/>
                          <a:cs typeface="Segoe UI Semibold" panose="020B0702040204020203" pitchFamily="34" charset="0"/>
                        </a:rPr>
                        <a:t>Selecione “Criar conta“: você encontrará esta opção na</a:t>
                      </a:r>
                      <a:br>
                        <a:rPr lang="pt-BR" sz="1000" dirty="0">
                          <a:solidFill>
                            <a:schemeClr val="tx1"/>
                          </a:solidFill>
                          <a:effectLst/>
                          <a:ea typeface="Segoe UI" panose="020B0502040204020203" pitchFamily="34" charset="0"/>
                          <a:cs typeface="Segoe UI Semibold" panose="020B0702040204020203" pitchFamily="34" charset="0"/>
                        </a:rPr>
                      </a:br>
                      <a:r>
                        <a:rPr lang="pt-BR" sz="1000" dirty="0">
                          <a:solidFill>
                            <a:schemeClr val="tx1"/>
                          </a:solidFill>
                          <a:effectLst/>
                          <a:ea typeface="Segoe UI" panose="020B0502040204020203" pitchFamily="34" charset="0"/>
                          <a:cs typeface="Segoe UI Semibold" panose="020B0702040204020203" pitchFamily="34" charset="0"/>
                        </a:rPr>
                        <a:t>página de entrada</a:t>
                      </a:r>
                    </a:p>
                    <a:p>
                      <a:pPr marL="285750" lvl="1" indent="-204788">
                        <a:spcBef>
                          <a:spcPts val="400"/>
                        </a:spcBef>
                        <a:buFont typeface="+mj-lt"/>
                        <a:buAutoNum type="alphaLcParenR"/>
                        <a:tabLst/>
                      </a:pPr>
                      <a:r>
                        <a:rPr lang="pt-BR" sz="1000" dirty="0">
                          <a:solidFill>
                            <a:schemeClr val="tx1"/>
                          </a:solidFill>
                          <a:effectLst/>
                          <a:ea typeface="Segoe UI" panose="020B0502040204020203" pitchFamily="34" charset="0"/>
                          <a:cs typeface="Segoe UI Semibold" panose="020B0702040204020203" pitchFamily="34" charset="0"/>
                        </a:rPr>
                        <a:t>Insira seu endereço de email: você pode usar um email existente </a:t>
                      </a:r>
                      <a:br>
                        <a:rPr lang="pt-BR" sz="1000" dirty="0">
                          <a:solidFill>
                            <a:schemeClr val="tx1"/>
                          </a:solidFill>
                          <a:effectLst/>
                          <a:ea typeface="Segoe UI" panose="020B0502040204020203" pitchFamily="34" charset="0"/>
                          <a:cs typeface="Segoe UI Semibold" panose="020B0702040204020203" pitchFamily="34" charset="0"/>
                        </a:rPr>
                      </a:br>
                      <a:r>
                        <a:rPr lang="pt-BR" sz="1000" dirty="0">
                          <a:solidFill>
                            <a:schemeClr val="tx1"/>
                          </a:solidFill>
                          <a:effectLst/>
                          <a:ea typeface="Segoe UI" panose="020B0502040204020203" pitchFamily="34" charset="0"/>
                          <a:cs typeface="Segoe UI Semibold" panose="020B0702040204020203" pitchFamily="34" charset="0"/>
                        </a:rPr>
                        <a:t>ou criar um novo email do Microsoft Outlook</a:t>
                      </a:r>
                    </a:p>
                    <a:p>
                      <a:pPr marL="285750" lvl="1" indent="-204788">
                        <a:spcBef>
                          <a:spcPts val="400"/>
                        </a:spcBef>
                        <a:buFont typeface="+mj-lt"/>
                        <a:buAutoNum type="alphaLcParenR"/>
                        <a:tabLst/>
                      </a:pPr>
                      <a:r>
                        <a:rPr lang="pt-BR" sz="1000" dirty="0">
                          <a:solidFill>
                            <a:schemeClr val="tx1"/>
                          </a:solidFill>
                          <a:effectLst/>
                          <a:ea typeface="Segoe UI" panose="020B0502040204020203" pitchFamily="34" charset="0"/>
                          <a:cs typeface="Segoe UI Semibold" panose="020B0702040204020203" pitchFamily="34" charset="0"/>
                        </a:rPr>
                        <a:t>Crie uma senha. certifique-se de que seja forte e segura</a:t>
                      </a:r>
                    </a:p>
                    <a:p>
                      <a:pPr marL="285750" lvl="1" indent="-204788">
                        <a:spcBef>
                          <a:spcPts val="400"/>
                        </a:spcBef>
                        <a:buFont typeface="+mj-lt"/>
                        <a:buAutoNum type="alphaLcParenR"/>
                        <a:tabLst/>
                      </a:pPr>
                      <a:r>
                        <a:rPr lang="pt-BR" sz="1000" dirty="0">
                          <a:solidFill>
                            <a:schemeClr val="tx1"/>
                          </a:solidFill>
                          <a:effectLst/>
                          <a:ea typeface="Segoe UI" panose="020B0502040204020203" pitchFamily="34" charset="0"/>
                          <a:cs typeface="Segoe UI Semibold" panose="020B0702040204020203" pitchFamily="34" charset="0"/>
                        </a:rPr>
                        <a:t>Insira seus dados pessoais: preencha seu nome, país/região e data de nascimento</a:t>
                      </a:r>
                    </a:p>
                    <a:p>
                      <a:pPr marL="285750" lvl="1" indent="-204788">
                        <a:spcBef>
                          <a:spcPts val="400"/>
                        </a:spcBef>
                        <a:buFont typeface="+mj-lt"/>
                        <a:buAutoNum type="alphaLcParenR"/>
                        <a:tabLst/>
                      </a:pPr>
                      <a:r>
                        <a:rPr lang="pt-BR" sz="1000" dirty="0">
                          <a:solidFill>
                            <a:schemeClr val="tx1"/>
                          </a:solidFill>
                          <a:effectLst/>
                          <a:ea typeface="Segoe UI" panose="020B0502040204020203" pitchFamily="34" charset="0"/>
                          <a:cs typeface="Segoe UI Semibold" panose="020B0702040204020203" pitchFamily="34" charset="0"/>
                        </a:rPr>
                        <a:t>Verifique seu email: a Microsoft enviará um código de verificação ao seu email. Insira este código para verificar sua conta</a:t>
                      </a:r>
                    </a:p>
                    <a:p>
                      <a:pPr marL="285750" lvl="1" indent="-204788">
                        <a:spcBef>
                          <a:spcPts val="400"/>
                        </a:spcBef>
                        <a:buFont typeface="+mj-lt"/>
                        <a:buAutoNum type="alphaLcParenR"/>
                        <a:tabLst/>
                      </a:pPr>
                      <a:r>
                        <a:rPr lang="pt-BR" sz="1000" dirty="0">
                          <a:solidFill>
                            <a:schemeClr val="tx1"/>
                          </a:solidFill>
                          <a:effectLst/>
                          <a:ea typeface="Segoe UI" panose="020B0502040204020203" pitchFamily="34" charset="0"/>
                          <a:cs typeface="Segoe UI Semibold" panose="020B0702040204020203" pitchFamily="34" charset="0"/>
                        </a:rPr>
                        <a:t>Complete o CAPTCHA. essa etapa garante que você não é um robô</a:t>
                      </a:r>
                    </a:p>
                    <a:p>
                      <a:pPr marL="285750" lvl="1" indent="-204788">
                        <a:spcBef>
                          <a:spcPts val="400"/>
                        </a:spcBef>
                        <a:buFont typeface="+mj-lt"/>
                        <a:buAutoNum type="alphaLcParenR"/>
                        <a:tabLst/>
                      </a:pPr>
                      <a:r>
                        <a:rPr lang="pt-BR" sz="1000" dirty="0">
                          <a:solidFill>
                            <a:schemeClr val="tx1"/>
                          </a:solidFill>
                          <a:effectLst/>
                          <a:ea typeface="Segoe UI" panose="020B0502040204020203" pitchFamily="34" charset="0"/>
                          <a:cs typeface="Segoe UI Semibold" panose="020B0702040204020203" pitchFamily="34" charset="0"/>
                        </a:rPr>
                        <a:t>Concorde com os termos: leia e aceite os termos e condições </a:t>
                      </a:r>
                      <a:br>
                        <a:rPr lang="pt-BR" sz="1000" dirty="0">
                          <a:solidFill>
                            <a:schemeClr val="tx1"/>
                          </a:solidFill>
                          <a:effectLst/>
                          <a:ea typeface="Segoe UI" panose="020B0502040204020203" pitchFamily="34" charset="0"/>
                          <a:cs typeface="Segoe UI Semibold" panose="020B0702040204020203" pitchFamily="34" charset="0"/>
                        </a:rPr>
                      </a:br>
                      <a:r>
                        <a:rPr lang="pt-BR" sz="1000" dirty="0">
                          <a:solidFill>
                            <a:schemeClr val="tx1"/>
                          </a:solidFill>
                          <a:effectLst/>
                          <a:ea typeface="Segoe UI" panose="020B0502040204020203" pitchFamily="34" charset="0"/>
                          <a:cs typeface="Segoe UI Semibold" panose="020B0702040204020203" pitchFamily="34" charset="0"/>
                        </a:rPr>
                        <a:t>da Microsoft</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sp>
        <p:nvSpPr>
          <p:cNvPr id="11" name="TextBox 10">
            <a:extLst>
              <a:ext uri="{FF2B5EF4-FFF2-40B4-BE49-F238E27FC236}">
                <a16:creationId xmlns:a16="http://schemas.microsoft.com/office/drawing/2014/main" id="{1C45A2B8-4553-8780-B153-BA161D95ADC2}"/>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2073801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E111F-B8B4-7582-A2E5-75CD690CA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82DD7-35BC-9F05-0FCA-F3EEDFC4E33B}"/>
              </a:ext>
            </a:extLst>
          </p:cNvPr>
          <p:cNvSpPr>
            <a:spLocks noGrp="1"/>
          </p:cNvSpPr>
          <p:nvPr>
            <p:ph type="title"/>
          </p:nvPr>
        </p:nvSpPr>
        <p:spPr>
          <a:xfrm>
            <a:off x="588263" y="457200"/>
            <a:ext cx="11018520" cy="492443"/>
          </a:xfrm>
        </p:spPr>
        <p:txBody>
          <a:bodyPr/>
          <a:lstStyle/>
          <a:p>
            <a:r>
              <a:rPr lang="pt-BR"/>
              <a:t>Unidade 1: Introdução   </a:t>
            </a:r>
          </a:p>
        </p:txBody>
      </p:sp>
      <p:sp>
        <p:nvSpPr>
          <p:cNvPr id="44" name="Arrow: Bent 43">
            <a:extLst>
              <a:ext uri="{FF2B5EF4-FFF2-40B4-BE49-F238E27FC236}">
                <a16:creationId xmlns:a16="http://schemas.microsoft.com/office/drawing/2014/main" id="{EF2DD4BB-8676-BDE8-C9AF-D73BE43A9A27}"/>
              </a:ext>
              <a:ext uri="{C183D7F6-B498-43B3-948B-1728B52AA6E4}">
                <adec:decorative xmlns:adec="http://schemas.microsoft.com/office/drawing/2017/decorative" val="1"/>
              </a:ext>
            </a:extLst>
          </p:cNvPr>
          <p:cNvSpPr/>
          <p:nvPr/>
        </p:nvSpPr>
        <p:spPr bwMode="auto">
          <a:xfrm rot="10800000">
            <a:off x="4038599" y="1997484"/>
            <a:ext cx="1838320" cy="3634966"/>
          </a:xfrm>
          <a:prstGeom prst="bentArrow">
            <a:avLst>
              <a:gd name="adj1" fmla="val 25000"/>
              <a:gd name="adj2" fmla="val 0"/>
              <a:gd name="adj3" fmla="val 25000"/>
              <a:gd name="adj4" fmla="val 16469"/>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45" name="Arrow: U-Turn 44">
            <a:extLst>
              <a:ext uri="{FF2B5EF4-FFF2-40B4-BE49-F238E27FC236}">
                <a16:creationId xmlns:a16="http://schemas.microsoft.com/office/drawing/2014/main" id="{B845ECB4-C549-C1EF-4A32-39DCF6F3E8E1}"/>
              </a:ext>
              <a:ext uri="{C183D7F6-B498-43B3-948B-1728B52AA6E4}">
                <adec:decorative xmlns:adec="http://schemas.microsoft.com/office/drawing/2017/decorative" val="1"/>
              </a:ext>
            </a:extLst>
          </p:cNvPr>
          <p:cNvSpPr/>
          <p:nvPr/>
        </p:nvSpPr>
        <p:spPr bwMode="auto">
          <a:xfrm flipH="1">
            <a:off x="5876925" y="1320800"/>
            <a:ext cx="5749925" cy="5537200"/>
          </a:xfrm>
          <a:prstGeom prst="uturnArrow">
            <a:avLst>
              <a:gd name="adj1" fmla="val 25000"/>
              <a:gd name="adj2" fmla="val 0"/>
              <a:gd name="adj3" fmla="val 54757"/>
              <a:gd name="adj4" fmla="val 6144"/>
              <a:gd name="adj5" fmla="val 66304"/>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46" name="Picture 45">
            <a:extLst>
              <a:ext uri="{FF2B5EF4-FFF2-40B4-BE49-F238E27FC236}">
                <a16:creationId xmlns:a16="http://schemas.microsoft.com/office/drawing/2014/main" id="{67BE3BD7-1597-AE3E-7BEE-069182839E6D}"/>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l="48007"/>
          <a:stretch/>
        </p:blipFill>
        <p:spPr>
          <a:xfrm flipH="1">
            <a:off x="0" y="1601259"/>
            <a:ext cx="4838700" cy="5239654"/>
          </a:xfrm>
          <a:custGeom>
            <a:avLst/>
            <a:gdLst>
              <a:gd name="connsiteX0" fmla="*/ 4552950 w 4552950"/>
              <a:gd name="connsiteY0" fmla="*/ 0 h 4930226"/>
              <a:gd name="connsiteX1" fmla="*/ 0 w 4552950"/>
              <a:gd name="connsiteY1" fmla="*/ 0 h 4930226"/>
              <a:gd name="connsiteX2" fmla="*/ 0 w 4552950"/>
              <a:gd name="connsiteY2" fmla="*/ 3430933 h 4930226"/>
              <a:gd name="connsiteX3" fmla="*/ 605790 w 4552950"/>
              <a:gd name="connsiteY3" fmla="*/ 3430933 h 4930226"/>
              <a:gd name="connsiteX4" fmla="*/ 605790 w 4552950"/>
              <a:gd name="connsiteY4" fmla="*/ 3850033 h 4930226"/>
              <a:gd name="connsiteX5" fmla="*/ 184461 w 4552950"/>
              <a:gd name="connsiteY5" fmla="*/ 3850033 h 4930226"/>
              <a:gd name="connsiteX6" fmla="*/ 176858 w 4552950"/>
              <a:gd name="connsiteY6" fmla="*/ 3863458 h 4930226"/>
              <a:gd name="connsiteX7" fmla="*/ 50431 w 4552950"/>
              <a:gd name="connsiteY7" fmla="*/ 4013544 h 4930226"/>
              <a:gd name="connsiteX8" fmla="*/ 0 w 4552950"/>
              <a:gd name="connsiteY8" fmla="*/ 4064612 h 4930226"/>
              <a:gd name="connsiteX9" fmla="*/ 0 w 4552950"/>
              <a:gd name="connsiteY9" fmla="*/ 4930226 h 4930226"/>
              <a:gd name="connsiteX10" fmla="*/ 4552950 w 4552950"/>
              <a:gd name="connsiteY10" fmla="*/ 4930226 h 4930226"/>
              <a:gd name="connsiteX11" fmla="*/ 4552950 w 4552950"/>
              <a:gd name="connsiteY11" fmla="*/ 0 h 493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950" h="4930226">
                <a:moveTo>
                  <a:pt x="4552950" y="0"/>
                </a:moveTo>
                <a:lnTo>
                  <a:pt x="0" y="0"/>
                </a:lnTo>
                <a:lnTo>
                  <a:pt x="0" y="3430933"/>
                </a:lnTo>
                <a:lnTo>
                  <a:pt x="605790" y="3430933"/>
                </a:lnTo>
                <a:lnTo>
                  <a:pt x="605790" y="3850033"/>
                </a:lnTo>
                <a:lnTo>
                  <a:pt x="184461" y="3850033"/>
                </a:lnTo>
                <a:lnTo>
                  <a:pt x="176858" y="3863458"/>
                </a:lnTo>
                <a:cubicBezTo>
                  <a:pt x="146562" y="3908990"/>
                  <a:pt x="99279" y="3962494"/>
                  <a:pt x="50431" y="4013544"/>
                </a:cubicBezTo>
                <a:lnTo>
                  <a:pt x="0" y="4064612"/>
                </a:lnTo>
                <a:lnTo>
                  <a:pt x="0" y="4930226"/>
                </a:lnTo>
                <a:lnTo>
                  <a:pt x="4552950" y="4930226"/>
                </a:lnTo>
                <a:lnTo>
                  <a:pt x="4552950" y="0"/>
                </a:lnTo>
                <a:close/>
              </a:path>
            </a:pathLst>
          </a:custGeom>
        </p:spPr>
      </p:pic>
      <p:sp>
        <p:nvSpPr>
          <p:cNvPr id="47" name="Rectangle: Rounded Corners 46">
            <a:extLst>
              <a:ext uri="{FF2B5EF4-FFF2-40B4-BE49-F238E27FC236}">
                <a16:creationId xmlns:a16="http://schemas.microsoft.com/office/drawing/2014/main" id="{302BE327-EDA6-E840-251F-F541210E5140}"/>
              </a:ext>
              <a:ext uri="{C183D7F6-B498-43B3-948B-1728B52AA6E4}">
                <adec:decorative xmlns:adec="http://schemas.microsoft.com/office/drawing/2017/decorative" val="1"/>
              </a:ext>
            </a:extLst>
          </p:cNvPr>
          <p:cNvSpPr/>
          <p:nvPr/>
        </p:nvSpPr>
        <p:spPr bwMode="auto">
          <a:xfrm>
            <a:off x="6053591" y="1526002"/>
            <a:ext cx="5397500" cy="4509038"/>
          </a:xfrm>
          <a:prstGeom prst="roundRect">
            <a:avLst>
              <a:gd name="adj" fmla="val 458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48" name="Rectangle: Rounded Corners 47">
            <a:extLst>
              <a:ext uri="{FF2B5EF4-FFF2-40B4-BE49-F238E27FC236}">
                <a16:creationId xmlns:a16="http://schemas.microsoft.com/office/drawing/2014/main" id="{74B0688D-0FCD-AD1B-54EE-2CEC56B6D09B}"/>
              </a:ext>
              <a:ext uri="{C183D7F6-B498-43B3-948B-1728B52AA6E4}">
                <adec:decorative xmlns:adec="http://schemas.microsoft.com/office/drawing/2017/decorative" val="1"/>
              </a:ext>
            </a:extLst>
          </p:cNvPr>
          <p:cNvSpPr/>
          <p:nvPr/>
        </p:nvSpPr>
        <p:spPr bwMode="auto">
          <a:xfrm>
            <a:off x="587374" y="1320801"/>
            <a:ext cx="5135246" cy="3594100"/>
          </a:xfrm>
          <a:prstGeom prst="roundRect">
            <a:avLst>
              <a:gd name="adj" fmla="val 44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spcBef>
                <a:spcPts val="600"/>
              </a:spcBef>
            </a:pPr>
            <a:endParaRPr lang="en-US" sz="1200">
              <a:solidFill>
                <a:schemeClr val="tx1"/>
              </a:solidFill>
            </a:endParaRPr>
          </a:p>
        </p:txBody>
      </p:sp>
      <p:sp>
        <p:nvSpPr>
          <p:cNvPr id="49" name="Rectangle: Rounded Corners 48">
            <a:extLst>
              <a:ext uri="{FF2B5EF4-FFF2-40B4-BE49-F238E27FC236}">
                <a16:creationId xmlns:a16="http://schemas.microsoft.com/office/drawing/2014/main" id="{4A55D200-D59B-BA81-E2B3-F31989BF9135}"/>
              </a:ext>
              <a:ext uri="{C183D7F6-B498-43B3-948B-1728B52AA6E4}">
                <adec:decorative xmlns:adec="http://schemas.microsoft.com/office/drawing/2017/decorative" val="1"/>
              </a:ext>
            </a:extLst>
          </p:cNvPr>
          <p:cNvSpPr>
            <a:spLocks/>
          </p:cNvSpPr>
          <p:nvPr/>
        </p:nvSpPr>
        <p:spPr bwMode="auto">
          <a:xfrm>
            <a:off x="709155" y="1430429"/>
            <a:ext cx="402095" cy="3358895"/>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graphicFrame>
        <p:nvGraphicFramePr>
          <p:cNvPr id="50" name="Table 354">
            <a:extLst>
              <a:ext uri="{FF2B5EF4-FFF2-40B4-BE49-F238E27FC236}">
                <a16:creationId xmlns:a16="http://schemas.microsoft.com/office/drawing/2014/main" id="{64A2D9DD-420E-5D6E-0477-3164C3E20278}"/>
              </a:ext>
            </a:extLst>
          </p:cNvPr>
          <p:cNvGraphicFramePr>
            <a:graphicFrameLocks noGrp="1"/>
          </p:cNvGraphicFramePr>
          <p:nvPr>
            <p:extLst>
              <p:ext uri="{D42A27DB-BD31-4B8C-83A1-F6EECF244321}">
                <p14:modId xmlns:p14="http://schemas.microsoft.com/office/powerpoint/2010/main" val="3438764146"/>
              </p:ext>
            </p:extLst>
          </p:nvPr>
        </p:nvGraphicFramePr>
        <p:xfrm>
          <a:off x="709155" y="1430429"/>
          <a:ext cx="4853443" cy="3358895"/>
        </p:xfrm>
        <a:graphic>
          <a:graphicData uri="http://schemas.openxmlformats.org/drawingml/2006/table">
            <a:tbl>
              <a:tblPr firstRow="1" bandRow="1">
                <a:tableStyleId>{5C22544A-7EE6-4342-B048-85BDC9FD1C3A}</a:tableStyleId>
              </a:tblPr>
              <a:tblGrid>
                <a:gridCol w="402887">
                  <a:extLst>
                    <a:ext uri="{9D8B030D-6E8A-4147-A177-3AD203B41FA5}">
                      <a16:colId xmlns:a16="http://schemas.microsoft.com/office/drawing/2014/main" val="774820194"/>
                    </a:ext>
                  </a:extLst>
                </a:gridCol>
                <a:gridCol w="4450556">
                  <a:extLst>
                    <a:ext uri="{9D8B030D-6E8A-4147-A177-3AD203B41FA5}">
                      <a16:colId xmlns:a16="http://schemas.microsoft.com/office/drawing/2014/main" val="4243873998"/>
                    </a:ext>
                  </a:extLst>
                </a:gridCol>
              </a:tblGrid>
              <a:tr h="101300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2000" b="1" i="0" u="none" strike="noStrike" cap="none" normalizeH="0" baseline="0" noProof="0">
                          <a:ln>
                            <a:noFill/>
                          </a:ln>
                          <a:solidFill>
                            <a:schemeClr val="accent2"/>
                          </a:solidFill>
                          <a:effectLst/>
                          <a:uLnTx/>
                          <a:uFillTx/>
                          <a:latin typeface="+mn-lt"/>
                          <a:ea typeface="+mn-lt"/>
                          <a:cs typeface="Segoe UI"/>
                        </a:rPr>
                        <a:t>1</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600" b="0" i="0" u="none" strike="noStrike" cap="none" normalizeH="0" baseline="0" noProof="0">
                          <a:ln>
                            <a:noFill/>
                          </a:ln>
                          <a:solidFill>
                            <a:schemeClr val="tx1"/>
                          </a:solidFill>
                          <a:effectLst/>
                          <a:uLnTx/>
                          <a:uFillTx/>
                          <a:latin typeface="+mj-lt"/>
                          <a:ea typeface="+mn-lt"/>
                          <a:cs typeface="Segoe UI"/>
                        </a:rPr>
                        <a:t>Abra uma nova guia no navegador</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101300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2000" b="1" i="0" u="none" strike="noStrike" cap="none" normalizeH="0" baseline="0">
                          <a:ln>
                            <a:noFill/>
                          </a:ln>
                          <a:solidFill>
                            <a:schemeClr val="accent2"/>
                          </a:solidFill>
                          <a:effectLst/>
                          <a:uLnTx/>
                          <a:uFillTx/>
                          <a:latin typeface="+mn-lt"/>
                          <a:ea typeface="+mn-lt"/>
                          <a:cs typeface="Segoe UI"/>
                        </a:rPr>
                        <a:t>2</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600" b="0" i="0" u="none" strike="noStrike" cap="none" normalizeH="0" baseline="0">
                          <a:ln>
                            <a:noFill/>
                          </a:ln>
                          <a:solidFill>
                            <a:schemeClr val="tx1"/>
                          </a:solidFill>
                          <a:effectLst/>
                          <a:uLnTx/>
                          <a:uFillTx/>
                          <a:latin typeface="+mj-lt"/>
                          <a:ea typeface="+mn-lt"/>
                          <a:cs typeface="Segoe UI"/>
                        </a:rPr>
                        <a:t>Acesse </a:t>
                      </a:r>
                      <a:r>
                        <a:rPr kumimoji="0" lang="pt-BR" sz="1600" b="0" i="0" u="sng" strike="noStrike" cap="none" normalizeH="0" baseline="0">
                          <a:ln>
                            <a:noFill/>
                          </a:ln>
                          <a:solidFill>
                            <a:schemeClr val="tx1"/>
                          </a:solidFill>
                          <a:effectLst/>
                          <a:uLnTx/>
                          <a:uFillTx/>
                          <a:latin typeface="+mj-lt"/>
                          <a:ea typeface="+mn-lt"/>
                          <a:cs typeface="Segoe UI"/>
                          <a:hlinkClick r:id="rId4"/>
                        </a:rPr>
                        <a:t>aka.ms/Explore-AI</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32228556"/>
                  </a:ext>
                </a:extLst>
              </a:tr>
              <a:tr h="1332895">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2000" b="1" i="0" u="none" strike="noStrike" cap="none" normalizeH="0" baseline="0">
                          <a:ln>
                            <a:noFill/>
                          </a:ln>
                          <a:solidFill>
                            <a:schemeClr val="accent2"/>
                          </a:solidFill>
                          <a:effectLst/>
                          <a:uLnTx/>
                          <a:uFillTx/>
                          <a:latin typeface="+mn-lt"/>
                          <a:ea typeface="+mn-lt"/>
                          <a:cs typeface="Segoe UI"/>
                        </a:rPr>
                        <a:t>3</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pt-BR" sz="1600" b="0" i="0" u="none" strike="noStrike" cap="none" normalizeH="0" baseline="0">
                          <a:ln>
                            <a:noFill/>
                          </a:ln>
                          <a:solidFill>
                            <a:schemeClr val="tx1"/>
                          </a:solidFill>
                          <a:effectLst/>
                          <a:uLnTx/>
                          <a:uFillTx/>
                          <a:latin typeface="+mj-lt"/>
                          <a:ea typeface="+mn-lt"/>
                          <a:cs typeface="Segoe UI"/>
                        </a:rPr>
                        <a:t>Você já concluiu as etapas de entrada da Unidade 1; vá para a Unidade 2</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pic>
        <p:nvPicPr>
          <p:cNvPr id="51" name="Picture 50">
            <a:extLst>
              <a:ext uri="{FF2B5EF4-FFF2-40B4-BE49-F238E27FC236}">
                <a16:creationId xmlns:a16="http://schemas.microsoft.com/office/drawing/2014/main" id="{4835F986-3063-2C6B-A06B-2C2FC6D37AD9}"/>
              </a:ext>
              <a:ext uri="{C183D7F6-B498-43B3-948B-1728B52AA6E4}">
                <adec:decorative xmlns:adec="http://schemas.microsoft.com/office/drawing/2017/decorative" val="0"/>
              </a:ext>
            </a:extLst>
          </p:cNvPr>
          <p:cNvPicPr>
            <a:picLocks noChangeAspect="1"/>
          </p:cNvPicPr>
          <p:nvPr/>
        </p:nvPicPr>
        <p:blipFill>
          <a:blip r:embed="rId5"/>
          <a:srcRect/>
          <a:stretch/>
        </p:blipFill>
        <p:spPr>
          <a:xfrm>
            <a:off x="6158268" y="1628447"/>
            <a:ext cx="5188145" cy="4304149"/>
          </a:xfrm>
          <a:prstGeom prst="rect">
            <a:avLst/>
          </a:prstGeom>
          <a:effectLst>
            <a:outerShdw blurRad="127000" algn="ctr" rotWithShape="0">
              <a:prstClr val="black">
                <a:alpha val="10000"/>
              </a:prstClr>
            </a:outerShdw>
          </a:effectLst>
        </p:spPr>
      </p:pic>
      <p:sp>
        <p:nvSpPr>
          <p:cNvPr id="3" name="TextBox 2">
            <a:extLst>
              <a:ext uri="{FF2B5EF4-FFF2-40B4-BE49-F238E27FC236}">
                <a16:creationId xmlns:a16="http://schemas.microsoft.com/office/drawing/2014/main" id="{5F5CB61B-88E1-890C-66DE-5FF75B293493}"/>
              </a:ext>
            </a:extLst>
          </p:cNvPr>
          <p:cNvSpPr txBox="1"/>
          <p:nvPr/>
        </p:nvSpPr>
        <p:spPr>
          <a:xfrm>
            <a:off x="70572" y="6536267"/>
            <a:ext cx="3383490" cy="184666"/>
          </a:xfrm>
          <a:prstGeom prst="rect">
            <a:avLst/>
          </a:prstGeom>
          <a:noFill/>
        </p:spPr>
        <p:txBody>
          <a:bodyPr wrap="none" lIns="0" tIns="0" rIns="0" bIns="0" rtlCol="0">
            <a:spAutoFit/>
          </a:bodyPr>
          <a:lstStyle/>
          <a:p>
            <a:r>
              <a:rPr lang="pt-BR" sz="1200">
                <a:effectLst/>
              </a:rPr>
              <a:t>© 2025 Microsoft Corporation. Todos os direitos reservados.</a:t>
            </a:r>
          </a:p>
        </p:txBody>
      </p:sp>
    </p:spTree>
    <p:extLst>
      <p:ext uri="{BB962C8B-B14F-4D97-AF65-F5344CB8AC3E}">
        <p14:creationId xmlns:p14="http://schemas.microsoft.com/office/powerpoint/2010/main" val="2106109587"/>
      </p:ext>
    </p:extLst>
  </p:cSld>
  <p:clrMapOvr>
    <a:masterClrMapping/>
  </p:clrMapOvr>
  <p:transition>
    <p:fade/>
  </p:transition>
</p:sld>
</file>

<file path=ppt/theme/theme1.xml><?xml version="1.0" encoding="utf-8"?>
<a:theme xmlns:a="http://schemas.openxmlformats.org/drawingml/2006/main"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_v1.2.potx" id="{E8BA4BE2-651F-4EE1-A371-820C6A54F7F0}" vid="{8B12D9F2-9900-4F0A-A3C6-C1A0AD8F6B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2C3D4D256529745BA7520FAC4BC1720" ma:contentTypeVersion="15" ma:contentTypeDescription="Create a new document." ma:contentTypeScope="" ma:versionID="185c2217f7a39e3c4ee79cc30f5cdcb6">
  <xsd:schema xmlns:xsd="http://www.w3.org/2001/XMLSchema" xmlns:xs="http://www.w3.org/2001/XMLSchema" xmlns:p="http://schemas.microsoft.com/office/2006/metadata/properties" xmlns:ns1="http://schemas.microsoft.com/sharepoint/v3" xmlns:ns2="f9776eec-e265-4ec9-8772-72382bfeabb9" xmlns:ns3="ef68f3a4-c06a-4291-a698-d641538edad6" targetNamespace="http://schemas.microsoft.com/office/2006/metadata/properties" ma:root="true" ma:fieldsID="d60d5929971c407a3d61c0d1c418cc8b" ns1:_="" ns2:_="" ns3:_="">
    <xsd:import namespace="http://schemas.microsoft.com/sharepoint/v3"/>
    <xsd:import namespace="f9776eec-e265-4ec9-8772-72382bfeabb9"/>
    <xsd:import namespace="ef68f3a4-c06a-4291-a698-d641538edad6"/>
    <xsd:element name="properties">
      <xsd:complexType>
        <xsd:sequence>
          <xsd:element name="documentManagement">
            <xsd:complexType>
              <xsd:all>
                <xsd:element ref="ns2:MediaServiceBillingMetadata" minOccurs="0"/>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776eec-e265-4ec9-8772-72382bfeabb9" elementFormDefault="qualified">
    <xsd:import namespace="http://schemas.microsoft.com/office/2006/documentManagement/types"/>
    <xsd:import namespace="http://schemas.microsoft.com/office/infopath/2007/PartnerControls"/>
    <xsd:element name="MediaServiceBillingMetadata" ma:index="8" nillable="true" ma:displayName="MediaServiceBillingMetadata" ma:hidden="true" ma:internalName="MediaServiceBillingMetadata" ma:readOnly="true">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68f3a4-c06a-4291-a698-d641538edad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8d7d5545-cb5a-414d-a3e4-81365830dc57}" ma:internalName="TaxCatchAll" ma:showField="CatchAllData" ma:web="ef68f3a4-c06a-4291-a698-d641538edad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f9776eec-e265-4ec9-8772-72382bfeabb9">
      <Terms xmlns="http://schemas.microsoft.com/office/infopath/2007/PartnerControls"/>
    </lcf76f155ced4ddcb4097134ff3c332f>
    <TaxCatchAll xmlns="ef68f3a4-c06a-4291-a698-d641538edad6" xsi:nil="true"/>
  </documentManagement>
</p:properties>
</file>

<file path=customXml/itemProps1.xml><?xml version="1.0" encoding="utf-8"?>
<ds:datastoreItem xmlns:ds="http://schemas.openxmlformats.org/officeDocument/2006/customXml" ds:itemID="{350A3893-5A58-4FAD-A1B2-04FF4DE169B0}">
  <ds:schemaRefs>
    <ds:schemaRef ds:uri="http://schemas.microsoft.com/sharepoint/v3/contenttype/forms"/>
  </ds:schemaRefs>
</ds:datastoreItem>
</file>

<file path=customXml/itemProps2.xml><?xml version="1.0" encoding="utf-8"?>
<ds:datastoreItem xmlns:ds="http://schemas.openxmlformats.org/officeDocument/2006/customXml" ds:itemID="{049E34C9-60F3-4257-BDE7-76AA85CC3DF0}"/>
</file>

<file path=customXml/itemProps3.xml><?xml version="1.0" encoding="utf-8"?>
<ds:datastoreItem xmlns:ds="http://schemas.openxmlformats.org/officeDocument/2006/customXml" ds:itemID="{4A6F50B6-9E89-4459-AA01-F8C9860A7020}">
  <ds:schemaRefs>
    <ds:schemaRef ds:uri="http://schemas.microsoft.com/sharepoint/v3"/>
    <ds:schemaRef ds:uri="http://purl.org/dc/dcmitype/"/>
    <ds:schemaRef ds:uri="http://schemas.openxmlformats.org/package/2006/metadata/core-properties"/>
    <ds:schemaRef ds:uri="http://purl.org/dc/terms/"/>
    <ds:schemaRef ds:uri="http://purl.org/dc/elements/1.1/"/>
    <ds:schemaRef ds:uri="http://schemas.microsoft.com/office/2006/documentManagement/types"/>
    <ds:schemaRef ds:uri="http://schemas.microsoft.com/office/infopath/2007/PartnerControls"/>
    <ds:schemaRef ds:uri="aacecd50-dc2a-4aa9-8ab7-35c14aad326d"/>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3691</Words>
  <Application>Microsoft Office PowerPoint</Application>
  <PresentationFormat>Widescreen</PresentationFormat>
  <Paragraphs>395</Paragraphs>
  <Slides>32</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Avenir Next LT Pro</vt:lpstr>
      <vt:lpstr>Consolas</vt:lpstr>
      <vt:lpstr>Segoe UI</vt:lpstr>
      <vt:lpstr>Segoe UI Light</vt:lpstr>
      <vt:lpstr>Segoe UI Semibold</vt:lpstr>
      <vt:lpstr>Wingdings</vt:lpstr>
      <vt:lpstr>Microsoft Learn_Off-White Template</vt:lpstr>
      <vt:lpstr>Microsoft Learn Spark possibility</vt:lpstr>
      <vt:lpstr>Microsoft</vt:lpstr>
      <vt:lpstr>O que é IA generativa?</vt:lpstr>
      <vt:lpstr>O que é o Microsoft Copilot?</vt:lpstr>
      <vt:lpstr>Como o Microsoft Copilot funciona?</vt:lpstr>
      <vt:lpstr>Diretrizes para prompts eficazes</vt:lpstr>
      <vt:lpstr>Sobre o Programa: Crie o destino dos seus sonhos com a IA </vt:lpstr>
      <vt:lpstr>Unidade 1: Introdução</vt:lpstr>
      <vt:lpstr>Unidade 1: Introdução   </vt:lpstr>
      <vt:lpstr>Unidade 1: Introdução      </vt:lpstr>
      <vt:lpstr>Unidade 2: Defina sua ideia e o contexto</vt:lpstr>
      <vt:lpstr>Unidade 2: Crie seu próprio prompt  baseado em função para definir o designer da experiência</vt:lpstr>
      <vt:lpstr>Unidade 2: Crie seu próprio prompt  baseado em função para definir o designer da experiência</vt:lpstr>
      <vt:lpstr>Unidade 2: Você já ouviu falar do Mad Libs®?</vt:lpstr>
      <vt:lpstr>Unidade 2: Exemplo de outro prompt baseado em função</vt:lpstr>
      <vt:lpstr>Unidade 2: Defina sua ideia</vt:lpstr>
      <vt:lpstr>Unidade 3: Crie sua imagem de destaque</vt:lpstr>
      <vt:lpstr>Trabalhe individualmente</vt:lpstr>
      <vt:lpstr>Compartilhe</vt:lpstr>
      <vt:lpstr>Unidade 4: Faça uma entrada triunfal</vt:lpstr>
      <vt:lpstr>Unidade 5: Gere ideias sobre as características do destino</vt:lpstr>
      <vt:lpstr>Trabalhe individualmente      </vt:lpstr>
      <vt:lpstr>Compartilhe     </vt:lpstr>
      <vt:lpstr>Unidade 6: Planeje o cardápio</vt:lpstr>
      <vt:lpstr>Unidade 7: Idealize o ambiente e a música</vt:lpstr>
      <vt:lpstr>Unidade 8: Crie a identidade visual</vt:lpstr>
      <vt:lpstr>Trabalhe individualmente  </vt:lpstr>
      <vt:lpstr>Resumo do projeto</vt:lpstr>
      <vt:lpstr>Verificação de conhecimentos</vt:lpstr>
      <vt:lpstr>Recapitular</vt:lpstr>
      <vt:lpstr>Reflita e expanda: Sua jornada com a IA continua!  </vt:lpstr>
      <vt:lpstr>Microsoft Learn Spark possibility</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2025-02-14T21:31:54Z</dcterms:created>
  <dcterms:modified xsi:type="dcterms:W3CDTF">2025-03-13T03:26:47Z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0x01010070AB3889E58DB141A6E1281B02136174|-369733750</vt:lpwstr>
  </property>
  <property fmtid="{D5CDD505-2E9C-101B-9397-08002B2CF9AE}" pid="3" name="MediaServiceImageTags">
    <vt:lpwstr/>
  </property>
  <property fmtid="{D5CDD505-2E9C-101B-9397-08002B2CF9AE}" pid="4" name="ContentTypeId">
    <vt:lpwstr>0x01010072C3D4D256529745BA7520FAC4BC1720</vt:lpwstr>
  </property>
  <property fmtid="{D5CDD505-2E9C-101B-9397-08002B2CF9AE}" pid="5"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ies>
</file>